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e7aae0ee8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6314a735e49ff"/>
  </p:sldMasterIdLst>
  <p:sldIdLst>
    <p:sldId xmlns:r="http://schemas.openxmlformats.org/officeDocument/2006/relationships" id="256" r:id="R82ad6ea74da844ba"/>
    <p:sldId xmlns:r="http://schemas.openxmlformats.org/officeDocument/2006/relationships" id="257" r:id="R34827a3b2d2b4045"/>
    <p:sldId xmlns:r="http://schemas.openxmlformats.org/officeDocument/2006/relationships" id="258" r:id="R1c9b444d61674abe"/>
    <p:sldId xmlns:r="http://schemas.openxmlformats.org/officeDocument/2006/relationships" id="259" r:id="R0ec3014f7ec0490b"/>
    <p:sldId xmlns:r="http://schemas.openxmlformats.org/officeDocument/2006/relationships" id="260" r:id="R0a24951c26c9402e"/>
    <p:sldId xmlns:r="http://schemas.openxmlformats.org/officeDocument/2006/relationships" id="261" r:id="Rd3002cc7736a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6314a735e49ff" /><Relationship Type="http://schemas.openxmlformats.org/officeDocument/2006/relationships/slide" Target="/ppt/slides/slide1.xml" Id="R82ad6ea74da844ba" /><Relationship Type="http://schemas.openxmlformats.org/officeDocument/2006/relationships/slide" Target="/ppt/slides/slide2.xml" Id="R34827a3b2d2b4045" /><Relationship Type="http://schemas.openxmlformats.org/officeDocument/2006/relationships/slide" Target="/ppt/slides/slide3.xml" Id="R1c9b444d61674abe" /><Relationship Type="http://schemas.openxmlformats.org/officeDocument/2006/relationships/slide" Target="/ppt/slides/slide4.xml" Id="R0ec3014f7ec0490b" /><Relationship Type="http://schemas.openxmlformats.org/officeDocument/2006/relationships/slide" Target="/ppt/slides/slide5.xml" Id="R0a24951c26c9402e" /><Relationship Type="http://schemas.openxmlformats.org/officeDocument/2006/relationships/slide" Target="/ppt/slides/slide6.xml" Id="Rd3002cc7736a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6ff2716f6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8f81d5cd74a22" /><Relationship Type="http://schemas.openxmlformats.org/officeDocument/2006/relationships/theme" Target="/ppt/slideMasters/theme/theme1.xml" Id="R2901246d80c0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8f81d5cd7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884251cee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d7e39e1da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844e3b17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a7ddb164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d3f99514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114b47e4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