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3b0bba4596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eef2492154abe"/>
  </p:sldMasterIdLst>
  <p:sldIdLst>
    <p:sldId xmlns:r="http://schemas.openxmlformats.org/officeDocument/2006/relationships" id="256" r:id="Rd181da88b21f47a4"/>
    <p:sldId xmlns:r="http://schemas.openxmlformats.org/officeDocument/2006/relationships" id="257" r:id="R93dd0c8695064809"/>
    <p:sldId xmlns:r="http://schemas.openxmlformats.org/officeDocument/2006/relationships" id="258" r:id="R7999c42796034568"/>
    <p:sldId xmlns:r="http://schemas.openxmlformats.org/officeDocument/2006/relationships" id="259" r:id="R5cff99219d6447d8"/>
    <p:sldId xmlns:r="http://schemas.openxmlformats.org/officeDocument/2006/relationships" id="260" r:id="Rf5b9969353884c74"/>
    <p:sldId xmlns:r="http://schemas.openxmlformats.org/officeDocument/2006/relationships" id="261" r:id="R375eee6cb0e34df5"/>
    <p:sldId xmlns:r="http://schemas.openxmlformats.org/officeDocument/2006/relationships" id="262" r:id="R2b0abd98e726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eef2492154abe" /><Relationship Type="http://schemas.openxmlformats.org/officeDocument/2006/relationships/slide" Target="/ppt/slides/slide1.xml" Id="Rd181da88b21f47a4" /><Relationship Type="http://schemas.openxmlformats.org/officeDocument/2006/relationships/slide" Target="/ppt/slides/slide2.xml" Id="R93dd0c8695064809" /><Relationship Type="http://schemas.openxmlformats.org/officeDocument/2006/relationships/slide" Target="/ppt/slides/slide3.xml" Id="R7999c42796034568" /><Relationship Type="http://schemas.openxmlformats.org/officeDocument/2006/relationships/slide" Target="/ppt/slides/slide4.xml" Id="R5cff99219d6447d8" /><Relationship Type="http://schemas.openxmlformats.org/officeDocument/2006/relationships/slide" Target="/ppt/slides/slide5.xml" Id="Rf5b9969353884c74" /><Relationship Type="http://schemas.openxmlformats.org/officeDocument/2006/relationships/slide" Target="/ppt/slides/slide6.xml" Id="R375eee6cb0e34df5" /><Relationship Type="http://schemas.openxmlformats.org/officeDocument/2006/relationships/slide" Target="/ppt/slides/slide7.xml" Id="R2b0abd98e726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04179b4b8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28d069a3046de" /><Relationship Type="http://schemas.openxmlformats.org/officeDocument/2006/relationships/theme" Target="/ppt/slideMasters/theme/theme1.xml" Id="Ra951e8df3f5d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228d069a30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5bbd61265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acd9f385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71bc6eaa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c702f33148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1d079907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8db7383f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0a02d94f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−715 555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40 400 297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40 581 123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ANNE CATRINE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TOMAS HOLMEN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TORMOD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NYBERG ÅSE HOLMEN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967 222 003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ACTO AS</a:t>
            </a:r>
          </a:p>
        </p:txBody>
      </p:sp>
    </p:spTree>
  </p:cSld>
  <p:clrMapOvr>
    <a:masterClrMapping xmlns:a="http://schemas.openxmlformats.org/drawingml/2006/main"/>
  </p:clrMapOvr>
</p:sld>
</file>