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c9d4be050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aa9c61ca446ed"/>
  </p:sldMasterIdLst>
  <p:sldIdLst>
    <p:sldId xmlns:r="http://schemas.openxmlformats.org/officeDocument/2006/relationships" id="256" r:id="R48e05faf32b24e7c"/>
    <p:sldId xmlns:r="http://schemas.openxmlformats.org/officeDocument/2006/relationships" id="257" r:id="Rb024cdff58044d90"/>
    <p:sldId xmlns:r="http://schemas.openxmlformats.org/officeDocument/2006/relationships" id="258" r:id="Rd4ef87ec529d4bd5"/>
    <p:sldId xmlns:r="http://schemas.openxmlformats.org/officeDocument/2006/relationships" id="259" r:id="Rf5fc64f362c94cc9"/>
    <p:sldId xmlns:r="http://schemas.openxmlformats.org/officeDocument/2006/relationships" id="260" r:id="Ra4cf1c4d8ace4dd4"/>
    <p:sldId xmlns:r="http://schemas.openxmlformats.org/officeDocument/2006/relationships" id="261" r:id="Rf0b1ebb1df634054"/>
    <p:sldId xmlns:r="http://schemas.openxmlformats.org/officeDocument/2006/relationships" id="262" r:id="Rd727a3cb2d72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aa9c61ca446ed" /><Relationship Type="http://schemas.openxmlformats.org/officeDocument/2006/relationships/slide" Target="/ppt/slides/slide1.xml" Id="R48e05faf32b24e7c" /><Relationship Type="http://schemas.openxmlformats.org/officeDocument/2006/relationships/slide" Target="/ppt/slides/slide2.xml" Id="Rb024cdff58044d90" /><Relationship Type="http://schemas.openxmlformats.org/officeDocument/2006/relationships/slide" Target="/ppt/slides/slide3.xml" Id="Rd4ef87ec529d4bd5" /><Relationship Type="http://schemas.openxmlformats.org/officeDocument/2006/relationships/slide" Target="/ppt/slides/slide4.xml" Id="Rf5fc64f362c94cc9" /><Relationship Type="http://schemas.openxmlformats.org/officeDocument/2006/relationships/slide" Target="/ppt/slides/slide5.xml" Id="Ra4cf1c4d8ace4dd4" /><Relationship Type="http://schemas.openxmlformats.org/officeDocument/2006/relationships/slide" Target="/ppt/slides/slide6.xml" Id="Rf0b1ebb1df634054" /><Relationship Type="http://schemas.openxmlformats.org/officeDocument/2006/relationships/slide" Target="/ppt/slides/slide7.xml" Id="Rd727a3cb2d72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010ca3288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60825abe48d1" /><Relationship Type="http://schemas.openxmlformats.org/officeDocument/2006/relationships/theme" Target="/ppt/slideMasters/theme/theme1.xml" Id="Rc15e7d4d727a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e60825abe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9efab88a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5228a248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864acf5b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9f2a4549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938671f9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3615c8a7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879def32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HUBERTUS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HUBERTUS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75 218 020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ANDERS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INGEBORG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LARS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967 262 854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HUBERTUS AS</a:t>
            </a:r>
          </a:p>
        </p:txBody>
      </p:sp>
    </p:spTree>
  </p:cSld>
  <p:clrMapOvr>
    <a:masterClrMapping xmlns:a="http://schemas.openxmlformats.org/drawingml/2006/main"/>
  </p:clrMapOvr>
</p:sld>
</file>