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5d8708d00545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30553314504286"/>
  </p:sldMasterIdLst>
  <p:sldIdLst>
    <p:sldId xmlns:r="http://schemas.openxmlformats.org/officeDocument/2006/relationships" id="256" r:id="R04bfd7b518b7486a"/>
    <p:sldId xmlns:r="http://schemas.openxmlformats.org/officeDocument/2006/relationships" id="257" r:id="Rc8d1e4682ee34e9f"/>
    <p:sldId xmlns:r="http://schemas.openxmlformats.org/officeDocument/2006/relationships" id="258" r:id="R66c3cdad024f4c57"/>
    <p:sldId xmlns:r="http://schemas.openxmlformats.org/officeDocument/2006/relationships" id="259" r:id="Radf51dca5f5d484f"/>
    <p:sldId xmlns:r="http://schemas.openxmlformats.org/officeDocument/2006/relationships" id="260" r:id="R6192fa0800f245c2"/>
    <p:sldId xmlns:r="http://schemas.openxmlformats.org/officeDocument/2006/relationships" id="261" r:id="R46a18ef151f34ad0"/>
    <p:sldId xmlns:r="http://schemas.openxmlformats.org/officeDocument/2006/relationships" id="262" r:id="R7a89406c315540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30553314504286" /><Relationship Type="http://schemas.openxmlformats.org/officeDocument/2006/relationships/slide" Target="/ppt/slides/slide1.xml" Id="R04bfd7b518b7486a" /><Relationship Type="http://schemas.openxmlformats.org/officeDocument/2006/relationships/slide" Target="/ppt/slides/slide2.xml" Id="Rc8d1e4682ee34e9f" /><Relationship Type="http://schemas.openxmlformats.org/officeDocument/2006/relationships/slide" Target="/ppt/slides/slide3.xml" Id="R66c3cdad024f4c57" /><Relationship Type="http://schemas.openxmlformats.org/officeDocument/2006/relationships/slide" Target="/ppt/slides/slide4.xml" Id="Radf51dca5f5d484f" /><Relationship Type="http://schemas.openxmlformats.org/officeDocument/2006/relationships/slide" Target="/ppt/slides/slide5.xml" Id="R6192fa0800f245c2" /><Relationship Type="http://schemas.openxmlformats.org/officeDocument/2006/relationships/slide" Target="/ppt/slides/slide6.xml" Id="R46a18ef151f34ad0" /><Relationship Type="http://schemas.openxmlformats.org/officeDocument/2006/relationships/slide" Target="/ppt/slides/slide7.xml" Id="R7a89406c315540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48c193455646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53d3dbaa74314" /><Relationship Type="http://schemas.openxmlformats.org/officeDocument/2006/relationships/theme" Target="/ppt/slideMasters/theme/theme1.xml" Id="R522756c4b27e41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e53d3dbaa743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4ef070d6e46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ed083359542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7ca35972e40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ecdd140a04a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e874d2ced40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3f90e68c749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881e0a7424b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ROFISK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ROFISK AS ble etablert [år] og holder til i Harøy.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17 861 370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−1 121 897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−2 421 553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389 913 477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478 599 921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LUINEM AS  –  31,8 %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OLMALE INVEST AS  –  31,8 %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SKRÅPEN INVEST AS  –  31,8 %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SANDØY ODD EINAR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LUINEM AS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OLMALE INVEST AS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Støholmvegen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6296 Harøy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27 56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967 344 648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ROFISK AS</a:t>
            </a:r>
          </a:p>
        </p:txBody>
      </p:sp>
    </p:spTree>
  </p:cSld>
  <p:clrMapOvr>
    <a:masterClrMapping xmlns:a="http://schemas.openxmlformats.org/drawingml/2006/main"/>
  </p:clrMapOvr>
</p:sld>
</file>