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2f4bb876fd47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1986fc555d42c0"/>
  </p:sldMasterIdLst>
  <p:sldIdLst>
    <p:sldId xmlns:r="http://schemas.openxmlformats.org/officeDocument/2006/relationships" id="256" r:id="Rc0b7657aef064f8f"/>
    <p:sldId xmlns:r="http://schemas.openxmlformats.org/officeDocument/2006/relationships" id="257" r:id="R8cecae5414124ee0"/>
    <p:sldId xmlns:r="http://schemas.openxmlformats.org/officeDocument/2006/relationships" id="258" r:id="R65ca7ee714e04e9e"/>
    <p:sldId xmlns:r="http://schemas.openxmlformats.org/officeDocument/2006/relationships" id="259" r:id="R4c6d4dac9cb84bfd"/>
    <p:sldId xmlns:r="http://schemas.openxmlformats.org/officeDocument/2006/relationships" id="260" r:id="R6d3007d091fc4879"/>
    <p:sldId xmlns:r="http://schemas.openxmlformats.org/officeDocument/2006/relationships" id="261" r:id="R163db081060a4861"/>
    <p:sldId xmlns:r="http://schemas.openxmlformats.org/officeDocument/2006/relationships" id="262" r:id="R855214bb1c644a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1986fc555d42c0" /><Relationship Type="http://schemas.openxmlformats.org/officeDocument/2006/relationships/slide" Target="/ppt/slides/slide1.xml" Id="Rc0b7657aef064f8f" /><Relationship Type="http://schemas.openxmlformats.org/officeDocument/2006/relationships/slide" Target="/ppt/slides/slide2.xml" Id="R8cecae5414124ee0" /><Relationship Type="http://schemas.openxmlformats.org/officeDocument/2006/relationships/slide" Target="/ppt/slides/slide3.xml" Id="R65ca7ee714e04e9e" /><Relationship Type="http://schemas.openxmlformats.org/officeDocument/2006/relationships/slide" Target="/ppt/slides/slide4.xml" Id="R4c6d4dac9cb84bfd" /><Relationship Type="http://schemas.openxmlformats.org/officeDocument/2006/relationships/slide" Target="/ppt/slides/slide5.xml" Id="R6d3007d091fc4879" /><Relationship Type="http://schemas.openxmlformats.org/officeDocument/2006/relationships/slide" Target="/ppt/slides/slide6.xml" Id="R163db081060a4861" /><Relationship Type="http://schemas.openxmlformats.org/officeDocument/2006/relationships/slide" Target="/ppt/slides/slide7.xml" Id="R855214bb1c644a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8d4fa1cca941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f2d96b1954744" /><Relationship Type="http://schemas.openxmlformats.org/officeDocument/2006/relationships/theme" Target="/ppt/slideMasters/theme/theme1.xml" Id="R0192adc7106549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af2d96b19547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e17bab81249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02b46ebcb49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bc63800474b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a23980f5f4c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277039d9048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8e4dac2eb4c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5aaa262ff41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REGNSKAPSMAKEREN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REGNSKAPSMAKEREN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REGNSKAPSMAKEREN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REGNSKAPSMAKEREN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REGNSKAPSMAKEREN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REGNSKAPSMAKEREN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10 905 397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1 235 848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993 256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1 301 153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4 320 763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REGNSKAPSMAKEREN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HOBØL  –  79,9 %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SUSANNE MARIE WILKS  –  20,1 %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REGNSKAPSMAKEREN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Løxaveien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1351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81 28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967 395 137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REGNSKAPSMAKEREN AS</a:t>
            </a:r>
          </a:p>
        </p:txBody>
      </p:sp>
    </p:spTree>
  </p:cSld>
  <p:clrMapOvr>
    <a:masterClrMapping xmlns:a="http://schemas.openxmlformats.org/drawingml/2006/main"/>
  </p:clrMapOvr>
</p:sld>
</file>