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1a6254f0c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3fc9ad5e14df5"/>
  </p:sldMasterIdLst>
  <p:sldIdLst>
    <p:sldId xmlns:r="http://schemas.openxmlformats.org/officeDocument/2006/relationships" id="256" r:id="Rd068bd3ac2ae4deb"/>
    <p:sldId xmlns:r="http://schemas.openxmlformats.org/officeDocument/2006/relationships" id="257" r:id="R887561eae7684ded"/>
    <p:sldId xmlns:r="http://schemas.openxmlformats.org/officeDocument/2006/relationships" id="258" r:id="R0a2e58dfebaa460f"/>
    <p:sldId xmlns:r="http://schemas.openxmlformats.org/officeDocument/2006/relationships" id="259" r:id="Rdf452057fe63450f"/>
    <p:sldId xmlns:r="http://schemas.openxmlformats.org/officeDocument/2006/relationships" id="260" r:id="Rf07821f3f61d4acb"/>
    <p:sldId xmlns:r="http://schemas.openxmlformats.org/officeDocument/2006/relationships" id="261" r:id="Ra57732a9a9044ffb"/>
    <p:sldId xmlns:r="http://schemas.openxmlformats.org/officeDocument/2006/relationships" id="262" r:id="R48d138d6985e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3fc9ad5e14df5" /><Relationship Type="http://schemas.openxmlformats.org/officeDocument/2006/relationships/slide" Target="/ppt/slides/slide1.xml" Id="Rd068bd3ac2ae4deb" /><Relationship Type="http://schemas.openxmlformats.org/officeDocument/2006/relationships/slide" Target="/ppt/slides/slide2.xml" Id="R887561eae7684ded" /><Relationship Type="http://schemas.openxmlformats.org/officeDocument/2006/relationships/slide" Target="/ppt/slides/slide3.xml" Id="R0a2e58dfebaa460f" /><Relationship Type="http://schemas.openxmlformats.org/officeDocument/2006/relationships/slide" Target="/ppt/slides/slide4.xml" Id="Rdf452057fe63450f" /><Relationship Type="http://schemas.openxmlformats.org/officeDocument/2006/relationships/slide" Target="/ppt/slides/slide5.xml" Id="Rf07821f3f61d4acb" /><Relationship Type="http://schemas.openxmlformats.org/officeDocument/2006/relationships/slide" Target="/ppt/slides/slide6.xml" Id="Ra57732a9a9044ffb" /><Relationship Type="http://schemas.openxmlformats.org/officeDocument/2006/relationships/slide" Target="/ppt/slides/slide7.xml" Id="R48d138d6985e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8167f8a46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4382eba184d17" /><Relationship Type="http://schemas.openxmlformats.org/officeDocument/2006/relationships/theme" Target="/ppt/slideMasters/theme/theme1.xml" Id="R5b8744f2cd4c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4382eba18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0b545421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e6d18ef7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52ec233a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5c370644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a557e3e96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c0255bbd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65e0c5c7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ROMBAK PUKKVERK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ROMBAK PUKKVERK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48 302 994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61 802 949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Forselvveien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firmapost@rombakpukkverk.no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ROMBAK PUKKVERK NARVIK AS</a:t>
            </a:r>
          </a:p>
        </p:txBody>
      </p:sp>
    </p:spTree>
  </p:cSld>
  <p:clrMapOvr>
    <a:masterClrMapping xmlns:a="http://schemas.openxmlformats.org/drawingml/2006/main"/>
  </p:clrMapOvr>
</p:sld>
</file>