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a7ce05ee7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890736ebe46ec"/>
  </p:sldMasterIdLst>
  <p:sldIdLst>
    <p:sldId xmlns:r="http://schemas.openxmlformats.org/officeDocument/2006/relationships" id="256" r:id="R4425b9dc5b1c4bc5"/>
    <p:sldId xmlns:r="http://schemas.openxmlformats.org/officeDocument/2006/relationships" id="257" r:id="Rf1174f35dba245ea"/>
    <p:sldId xmlns:r="http://schemas.openxmlformats.org/officeDocument/2006/relationships" id="258" r:id="R51e4e0f7f1a841a9"/>
    <p:sldId xmlns:r="http://schemas.openxmlformats.org/officeDocument/2006/relationships" id="259" r:id="Ra4d220e7d70c41e5"/>
    <p:sldId xmlns:r="http://schemas.openxmlformats.org/officeDocument/2006/relationships" id="260" r:id="R320813d3623a4255"/>
    <p:sldId xmlns:r="http://schemas.openxmlformats.org/officeDocument/2006/relationships" id="261" r:id="R46da9e0735504977"/>
    <p:sldId xmlns:r="http://schemas.openxmlformats.org/officeDocument/2006/relationships" id="262" r:id="Rd2a1ee8416d6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890736ebe46ec" /><Relationship Type="http://schemas.openxmlformats.org/officeDocument/2006/relationships/slide" Target="/ppt/slides/slide1.xml" Id="R4425b9dc5b1c4bc5" /><Relationship Type="http://schemas.openxmlformats.org/officeDocument/2006/relationships/slide" Target="/ppt/slides/slide2.xml" Id="Rf1174f35dba245ea" /><Relationship Type="http://schemas.openxmlformats.org/officeDocument/2006/relationships/slide" Target="/ppt/slides/slide3.xml" Id="R51e4e0f7f1a841a9" /><Relationship Type="http://schemas.openxmlformats.org/officeDocument/2006/relationships/slide" Target="/ppt/slides/slide4.xml" Id="Ra4d220e7d70c41e5" /><Relationship Type="http://schemas.openxmlformats.org/officeDocument/2006/relationships/slide" Target="/ppt/slides/slide5.xml" Id="R320813d3623a4255" /><Relationship Type="http://schemas.openxmlformats.org/officeDocument/2006/relationships/slide" Target="/ppt/slides/slide6.xml" Id="R46da9e0735504977" /><Relationship Type="http://schemas.openxmlformats.org/officeDocument/2006/relationships/slide" Target="/ppt/slides/slide7.xml" Id="Rd2a1ee8416d6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0eb1ab403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5ae829b8a4c76" /><Relationship Type="http://schemas.openxmlformats.org/officeDocument/2006/relationships/theme" Target="/ppt/slideMasters/theme/theme1.xml" Id="Ra68cb269b39a41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5ae829b8a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18ba3684943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0af7505ad43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7c8662759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f30adf1e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d2643e4a34c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645ecd17e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07ecfb515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&amp; LUNDAL REVISJONSSELSKAP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&amp; LUNDAL REVISJONSSELSKAP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36 257 235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7 377 097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6 702 692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4 118 091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12 200 107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HUVESTAD INVEST AS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LUNDAL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LUNDAL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HARALD-RUNE NILSEN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HUVESTAD INVEST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REGNI AS  –  12,4 %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967 418 064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