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d23a73074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1280cbdaf4f98"/>
  </p:sldMasterIdLst>
  <p:sldIdLst>
    <p:sldId xmlns:r="http://schemas.openxmlformats.org/officeDocument/2006/relationships" id="256" r:id="R73bd8bc78b4b4000"/>
    <p:sldId xmlns:r="http://schemas.openxmlformats.org/officeDocument/2006/relationships" id="257" r:id="R83aceaff5423465a"/>
    <p:sldId xmlns:r="http://schemas.openxmlformats.org/officeDocument/2006/relationships" id="258" r:id="Rb5781cb554c64630"/>
    <p:sldId xmlns:r="http://schemas.openxmlformats.org/officeDocument/2006/relationships" id="259" r:id="R5e0dbf20eced42b0"/>
    <p:sldId xmlns:r="http://schemas.openxmlformats.org/officeDocument/2006/relationships" id="260" r:id="R70290c0249624261"/>
    <p:sldId xmlns:r="http://schemas.openxmlformats.org/officeDocument/2006/relationships" id="261" r:id="R810306fc849b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1280cbdaf4f98" /><Relationship Type="http://schemas.openxmlformats.org/officeDocument/2006/relationships/slide" Target="/ppt/slides/slide1.xml" Id="R73bd8bc78b4b4000" /><Relationship Type="http://schemas.openxmlformats.org/officeDocument/2006/relationships/slide" Target="/ppt/slides/slide2.xml" Id="R83aceaff5423465a" /><Relationship Type="http://schemas.openxmlformats.org/officeDocument/2006/relationships/slide" Target="/ppt/slides/slide3.xml" Id="Rb5781cb554c64630" /><Relationship Type="http://schemas.openxmlformats.org/officeDocument/2006/relationships/slide" Target="/ppt/slides/slide4.xml" Id="R5e0dbf20eced42b0" /><Relationship Type="http://schemas.openxmlformats.org/officeDocument/2006/relationships/slide" Target="/ppt/slides/slide5.xml" Id="R70290c0249624261" /><Relationship Type="http://schemas.openxmlformats.org/officeDocument/2006/relationships/slide" Target="/ppt/slides/slide6.xml" Id="R810306fc849b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846308dc6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d0e49c8641ae" /><Relationship Type="http://schemas.openxmlformats.org/officeDocument/2006/relationships/theme" Target="/ppt/slideMasters/theme/theme1.xml" Id="R2f02151e14de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7d0e49c86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9b4cc0c45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97cc7626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e5ae6f7f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10437f9e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09a281c3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cf43530c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