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898178cf7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7b0fe59b04125"/>
  </p:sldMasterIdLst>
  <p:sldIdLst>
    <p:sldId xmlns:r="http://schemas.openxmlformats.org/officeDocument/2006/relationships" id="256" r:id="R79f145dcea8847f1"/>
    <p:sldId xmlns:r="http://schemas.openxmlformats.org/officeDocument/2006/relationships" id="257" r:id="R6cf776995ce34dff"/>
    <p:sldId xmlns:r="http://schemas.openxmlformats.org/officeDocument/2006/relationships" id="258" r:id="R68fe373cb7354f6b"/>
    <p:sldId xmlns:r="http://schemas.openxmlformats.org/officeDocument/2006/relationships" id="259" r:id="Ra5c0ecbfbc034b69"/>
    <p:sldId xmlns:r="http://schemas.openxmlformats.org/officeDocument/2006/relationships" id="260" r:id="R66533148fb8242bf"/>
    <p:sldId xmlns:r="http://schemas.openxmlformats.org/officeDocument/2006/relationships" id="261" r:id="R21e5c3d224b9459a"/>
    <p:sldId xmlns:r="http://schemas.openxmlformats.org/officeDocument/2006/relationships" id="262" r:id="R8d1b1d8fc1e9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7b0fe59b04125" /><Relationship Type="http://schemas.openxmlformats.org/officeDocument/2006/relationships/slide" Target="/ppt/slides/slide1.xml" Id="R79f145dcea8847f1" /><Relationship Type="http://schemas.openxmlformats.org/officeDocument/2006/relationships/slide" Target="/ppt/slides/slide2.xml" Id="R6cf776995ce34dff" /><Relationship Type="http://schemas.openxmlformats.org/officeDocument/2006/relationships/slide" Target="/ppt/slides/slide3.xml" Id="R68fe373cb7354f6b" /><Relationship Type="http://schemas.openxmlformats.org/officeDocument/2006/relationships/slide" Target="/ppt/slides/slide4.xml" Id="Ra5c0ecbfbc034b69" /><Relationship Type="http://schemas.openxmlformats.org/officeDocument/2006/relationships/slide" Target="/ppt/slides/slide5.xml" Id="R66533148fb8242bf" /><Relationship Type="http://schemas.openxmlformats.org/officeDocument/2006/relationships/slide" Target="/ppt/slides/slide6.xml" Id="R21e5c3d224b9459a" /><Relationship Type="http://schemas.openxmlformats.org/officeDocument/2006/relationships/slide" Target="/ppt/slides/slide7.xml" Id="R8d1b1d8fc1e9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6135b511b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138f6c80421b" /><Relationship Type="http://schemas.openxmlformats.org/officeDocument/2006/relationships/theme" Target="/ppt/slideMasters/theme/theme1.xml" Id="Rb6aba8fbe9bd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7138f6c80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bbc08a44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a3038365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018de0aa4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f16a17e6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334a8ef6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4dc1fd5c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2e5f42eb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