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e248d4f21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e699fab88421e"/>
  </p:sldMasterIdLst>
  <p:sldIdLst>
    <p:sldId xmlns:r="http://schemas.openxmlformats.org/officeDocument/2006/relationships" id="256" r:id="R8a2bce8cb84541f3"/>
    <p:sldId xmlns:r="http://schemas.openxmlformats.org/officeDocument/2006/relationships" id="257" r:id="R954d6254fb8e4112"/>
    <p:sldId xmlns:r="http://schemas.openxmlformats.org/officeDocument/2006/relationships" id="258" r:id="R9d664c42e3b34171"/>
    <p:sldId xmlns:r="http://schemas.openxmlformats.org/officeDocument/2006/relationships" id="259" r:id="R12cc861cb7b44994"/>
    <p:sldId xmlns:r="http://schemas.openxmlformats.org/officeDocument/2006/relationships" id="260" r:id="R1d3aeafb10d64801"/>
    <p:sldId xmlns:r="http://schemas.openxmlformats.org/officeDocument/2006/relationships" id="261" r:id="R6d87a5d025574324"/>
    <p:sldId xmlns:r="http://schemas.openxmlformats.org/officeDocument/2006/relationships" id="262" r:id="R63573c0670c4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e699fab88421e" /><Relationship Type="http://schemas.openxmlformats.org/officeDocument/2006/relationships/slide" Target="/ppt/slides/slide1.xml" Id="R8a2bce8cb84541f3" /><Relationship Type="http://schemas.openxmlformats.org/officeDocument/2006/relationships/slide" Target="/ppt/slides/slide2.xml" Id="R954d6254fb8e4112" /><Relationship Type="http://schemas.openxmlformats.org/officeDocument/2006/relationships/slide" Target="/ppt/slides/slide3.xml" Id="R9d664c42e3b34171" /><Relationship Type="http://schemas.openxmlformats.org/officeDocument/2006/relationships/slide" Target="/ppt/slides/slide4.xml" Id="R12cc861cb7b44994" /><Relationship Type="http://schemas.openxmlformats.org/officeDocument/2006/relationships/slide" Target="/ppt/slides/slide5.xml" Id="R1d3aeafb10d64801" /><Relationship Type="http://schemas.openxmlformats.org/officeDocument/2006/relationships/slide" Target="/ppt/slides/slide6.xml" Id="R6d87a5d025574324" /><Relationship Type="http://schemas.openxmlformats.org/officeDocument/2006/relationships/slide" Target="/ppt/slides/slide7.xml" Id="R63573c0670c4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7a236329c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c066dad84d04" /><Relationship Type="http://schemas.openxmlformats.org/officeDocument/2006/relationships/theme" Target="/ppt/slideMasters/theme/theme1.xml" Id="R9a979c3a5626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1c066dad8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178e1ca9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836fe903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467b5f009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775b7117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64bfffd2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c85f7a11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e0525c1c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SCHJØLBERG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