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9a7b971a4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7a6b6afd44cde"/>
  </p:sldMasterIdLst>
  <p:sldIdLst>
    <p:sldId xmlns:r="http://schemas.openxmlformats.org/officeDocument/2006/relationships" id="256" r:id="R6d0691cdb75347ef"/>
    <p:sldId xmlns:r="http://schemas.openxmlformats.org/officeDocument/2006/relationships" id="257" r:id="R766051be78d843ce"/>
    <p:sldId xmlns:r="http://schemas.openxmlformats.org/officeDocument/2006/relationships" id="258" r:id="R1a7883f537e84b49"/>
    <p:sldId xmlns:r="http://schemas.openxmlformats.org/officeDocument/2006/relationships" id="259" r:id="Rd14f5fec061c4182"/>
    <p:sldId xmlns:r="http://schemas.openxmlformats.org/officeDocument/2006/relationships" id="260" r:id="R5befaa04c40f4607"/>
    <p:sldId xmlns:r="http://schemas.openxmlformats.org/officeDocument/2006/relationships" id="261" r:id="R14939766dd8449bb"/>
    <p:sldId xmlns:r="http://schemas.openxmlformats.org/officeDocument/2006/relationships" id="262" r:id="R15451f319634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7a6b6afd44cde" /><Relationship Type="http://schemas.openxmlformats.org/officeDocument/2006/relationships/slide" Target="/ppt/slides/slide1.xml" Id="R6d0691cdb75347ef" /><Relationship Type="http://schemas.openxmlformats.org/officeDocument/2006/relationships/slide" Target="/ppt/slides/slide2.xml" Id="R766051be78d843ce" /><Relationship Type="http://schemas.openxmlformats.org/officeDocument/2006/relationships/slide" Target="/ppt/slides/slide3.xml" Id="R1a7883f537e84b49" /><Relationship Type="http://schemas.openxmlformats.org/officeDocument/2006/relationships/slide" Target="/ppt/slides/slide4.xml" Id="Rd14f5fec061c4182" /><Relationship Type="http://schemas.openxmlformats.org/officeDocument/2006/relationships/slide" Target="/ppt/slides/slide5.xml" Id="R5befaa04c40f4607" /><Relationship Type="http://schemas.openxmlformats.org/officeDocument/2006/relationships/slide" Target="/ppt/slides/slide6.xml" Id="R14939766dd8449bb" /><Relationship Type="http://schemas.openxmlformats.org/officeDocument/2006/relationships/slide" Target="/ppt/slides/slide7.xml" Id="R15451f319634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ac5e70346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17c13dd24f0a" /><Relationship Type="http://schemas.openxmlformats.org/officeDocument/2006/relationships/theme" Target="/ppt/slideMasters/theme/theme1.xml" Id="Rbbe194a2073f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717c13dd2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ad2eca67f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882dd4bb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5de9775f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a9cfec12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b2fbb8cb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2ca9cced7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ed6beaa0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PARTNER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1 003 530 787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21 647 687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16 144 958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122 131 684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515 513 399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11, Tjuvholmen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967 524 514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PARTNER AS</a:t>
            </a:r>
          </a:p>
        </p:txBody>
      </p:sp>
    </p:spTree>
  </p:cSld>
  <p:clrMapOvr>
    <a:masterClrMapping xmlns:a="http://schemas.openxmlformats.org/drawingml/2006/main"/>
  </p:clrMapOvr>
</p:sld>
</file>