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1bfaa1d48146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a94a06327b461a"/>
  </p:sldMasterIdLst>
  <p:sldIdLst>
    <p:sldId xmlns:r="http://schemas.openxmlformats.org/officeDocument/2006/relationships" id="256" r:id="Rdd160a5a609641a5"/>
    <p:sldId xmlns:r="http://schemas.openxmlformats.org/officeDocument/2006/relationships" id="257" r:id="R5483331229324648"/>
    <p:sldId xmlns:r="http://schemas.openxmlformats.org/officeDocument/2006/relationships" id="258" r:id="R28a11ce58c5546ec"/>
    <p:sldId xmlns:r="http://schemas.openxmlformats.org/officeDocument/2006/relationships" id="259" r:id="Ra6a6bf3999334eef"/>
    <p:sldId xmlns:r="http://schemas.openxmlformats.org/officeDocument/2006/relationships" id="260" r:id="R39c8d35ea65447a8"/>
    <p:sldId xmlns:r="http://schemas.openxmlformats.org/officeDocument/2006/relationships" id="261" r:id="Rc8ad7aac7ea944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a94a06327b461a" /><Relationship Type="http://schemas.openxmlformats.org/officeDocument/2006/relationships/slide" Target="/ppt/slides/slide1.xml" Id="Rdd160a5a609641a5" /><Relationship Type="http://schemas.openxmlformats.org/officeDocument/2006/relationships/slide" Target="/ppt/slides/slide2.xml" Id="R5483331229324648" /><Relationship Type="http://schemas.openxmlformats.org/officeDocument/2006/relationships/slide" Target="/ppt/slides/slide3.xml" Id="R28a11ce58c5546ec" /><Relationship Type="http://schemas.openxmlformats.org/officeDocument/2006/relationships/slide" Target="/ppt/slides/slide4.xml" Id="Ra6a6bf3999334eef" /><Relationship Type="http://schemas.openxmlformats.org/officeDocument/2006/relationships/slide" Target="/ppt/slides/slide5.xml" Id="R39c8d35ea65447a8" /><Relationship Type="http://schemas.openxmlformats.org/officeDocument/2006/relationships/slide" Target="/ppt/slides/slide6.xml" Id="Rc8ad7aac7ea944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f8f1e9871e48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4f8c593114754" /><Relationship Type="http://schemas.openxmlformats.org/officeDocument/2006/relationships/theme" Target="/ppt/slideMasters/theme/theme1.xml" Id="R79c1d96383044b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84f8c5931147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ec3ff350e44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3d6b30c1443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90ce397a941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66e60127c44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b6517a38e4a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90c61ca2042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HESNES SHORTSEA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SHORTSEA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HESNES SHORTSEA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SHORTSEA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SHORTSEA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SHORTSEA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HESNES INVESTMENT AS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FLINDERS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SEA-INVEST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MARSALES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SHORTSEA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967 547 549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HESNES SHORTSEA INVEST AS</a:t>
            </a:r>
          </a:p>
        </p:txBody>
      </p:sp>
    </p:spTree>
  </p:cSld>
  <p:clrMapOvr>
    <a:masterClrMapping xmlns:a="http://schemas.openxmlformats.org/drawingml/2006/main"/>
  </p:clrMapOvr>
</p:sld>
</file>