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f96da7a4f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765c5cdf074aa1"/>
  </p:sldMasterIdLst>
  <p:sldIdLst>
    <p:sldId xmlns:r="http://schemas.openxmlformats.org/officeDocument/2006/relationships" id="256" r:id="R1f6765c62a76436a"/>
    <p:sldId xmlns:r="http://schemas.openxmlformats.org/officeDocument/2006/relationships" id="257" r:id="R0aa06f7f1e1346ed"/>
    <p:sldId xmlns:r="http://schemas.openxmlformats.org/officeDocument/2006/relationships" id="258" r:id="Rc4a67d12a20146a4"/>
    <p:sldId xmlns:r="http://schemas.openxmlformats.org/officeDocument/2006/relationships" id="259" r:id="Rc6108594141a4668"/>
    <p:sldId xmlns:r="http://schemas.openxmlformats.org/officeDocument/2006/relationships" id="260" r:id="R0d1fd0f619cd4b86"/>
    <p:sldId xmlns:r="http://schemas.openxmlformats.org/officeDocument/2006/relationships" id="261" r:id="Rabf7c6fa94774135"/>
    <p:sldId xmlns:r="http://schemas.openxmlformats.org/officeDocument/2006/relationships" id="262" r:id="R39cd32b54141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65c5cdf074aa1" /><Relationship Type="http://schemas.openxmlformats.org/officeDocument/2006/relationships/slide" Target="/ppt/slides/slide1.xml" Id="R1f6765c62a76436a" /><Relationship Type="http://schemas.openxmlformats.org/officeDocument/2006/relationships/slide" Target="/ppt/slides/slide2.xml" Id="R0aa06f7f1e1346ed" /><Relationship Type="http://schemas.openxmlformats.org/officeDocument/2006/relationships/slide" Target="/ppt/slides/slide3.xml" Id="Rc4a67d12a20146a4" /><Relationship Type="http://schemas.openxmlformats.org/officeDocument/2006/relationships/slide" Target="/ppt/slides/slide4.xml" Id="Rc6108594141a4668" /><Relationship Type="http://schemas.openxmlformats.org/officeDocument/2006/relationships/slide" Target="/ppt/slides/slide5.xml" Id="R0d1fd0f619cd4b86" /><Relationship Type="http://schemas.openxmlformats.org/officeDocument/2006/relationships/slide" Target="/ppt/slides/slide6.xml" Id="Rabf7c6fa94774135" /><Relationship Type="http://schemas.openxmlformats.org/officeDocument/2006/relationships/slide" Target="/ppt/slides/slide7.xml" Id="R39cd32b54141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b635adac6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5ca6a1dd742a0" /><Relationship Type="http://schemas.openxmlformats.org/officeDocument/2006/relationships/theme" Target="/ppt/slideMasters/theme/theme1.xml" Id="Rd81e83620061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5ca6a1dd742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724c33a23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2034850e0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f1fe078f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eb650889b43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ffdf33dff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adfcf43d04e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fb4d7d3df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