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6411b624484e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09e32e990a4735"/>
  </p:sldMasterIdLst>
  <p:sldIdLst>
    <p:sldId xmlns:r="http://schemas.openxmlformats.org/officeDocument/2006/relationships" id="256" r:id="R3b4bcc7082ae4d89"/>
    <p:sldId xmlns:r="http://schemas.openxmlformats.org/officeDocument/2006/relationships" id="257" r:id="R8df91f6a4bb346e1"/>
    <p:sldId xmlns:r="http://schemas.openxmlformats.org/officeDocument/2006/relationships" id="258" r:id="R69bf4e0c92144f88"/>
    <p:sldId xmlns:r="http://schemas.openxmlformats.org/officeDocument/2006/relationships" id="259" r:id="Re87876e215104fee"/>
    <p:sldId xmlns:r="http://schemas.openxmlformats.org/officeDocument/2006/relationships" id="260" r:id="R2273d15c728c4d49"/>
    <p:sldId xmlns:r="http://schemas.openxmlformats.org/officeDocument/2006/relationships" id="261" r:id="Rb27d4e36b416444b"/>
    <p:sldId xmlns:r="http://schemas.openxmlformats.org/officeDocument/2006/relationships" id="262" r:id="R11d4561bd8a54a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9e32e990a4735" /><Relationship Type="http://schemas.openxmlformats.org/officeDocument/2006/relationships/slide" Target="/ppt/slides/slide1.xml" Id="R3b4bcc7082ae4d89" /><Relationship Type="http://schemas.openxmlformats.org/officeDocument/2006/relationships/slide" Target="/ppt/slides/slide2.xml" Id="R8df91f6a4bb346e1" /><Relationship Type="http://schemas.openxmlformats.org/officeDocument/2006/relationships/slide" Target="/ppt/slides/slide3.xml" Id="R69bf4e0c92144f88" /><Relationship Type="http://schemas.openxmlformats.org/officeDocument/2006/relationships/slide" Target="/ppt/slides/slide4.xml" Id="Re87876e215104fee" /><Relationship Type="http://schemas.openxmlformats.org/officeDocument/2006/relationships/slide" Target="/ppt/slides/slide5.xml" Id="R2273d15c728c4d49" /><Relationship Type="http://schemas.openxmlformats.org/officeDocument/2006/relationships/slide" Target="/ppt/slides/slide6.xml" Id="Rb27d4e36b416444b" /><Relationship Type="http://schemas.openxmlformats.org/officeDocument/2006/relationships/slide" Target="/ppt/slides/slide7.xml" Id="R11d4561bd8a54a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c44d22a1043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6d3ff048b4692" /><Relationship Type="http://schemas.openxmlformats.org/officeDocument/2006/relationships/theme" Target="/ppt/slideMasters/theme/theme1.xml" Id="R1c641370959546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b6d3ff048b46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4ed31e7124c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43ac93cdc4d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9643868f942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4a7aec23340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29badb11b4e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329a180294a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9ef05b0c245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FORRETNINGSPARTNER ØSTLANDET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ØSTLANDET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141 547 131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521 809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97 146 191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181 136 448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29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post@sb1forretningspartner.no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www.sb1forretningspartner.no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967 661 643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