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b7ba6064bc4c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d9235ff3bd4351"/>
  </p:sldMasterIdLst>
  <p:sldIdLst>
    <p:sldId xmlns:r="http://schemas.openxmlformats.org/officeDocument/2006/relationships" id="256" r:id="R983e01e0df314f3a"/>
    <p:sldId xmlns:r="http://schemas.openxmlformats.org/officeDocument/2006/relationships" id="257" r:id="R7002d1d183d64432"/>
    <p:sldId xmlns:r="http://schemas.openxmlformats.org/officeDocument/2006/relationships" id="258" r:id="R60cab3bd2c9f47d0"/>
    <p:sldId xmlns:r="http://schemas.openxmlformats.org/officeDocument/2006/relationships" id="259" r:id="Rcbb04fadf07a4d08"/>
    <p:sldId xmlns:r="http://schemas.openxmlformats.org/officeDocument/2006/relationships" id="260" r:id="Rc32c926d99d847cb"/>
    <p:sldId xmlns:r="http://schemas.openxmlformats.org/officeDocument/2006/relationships" id="261" r:id="R623238f0aea448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d9235ff3bd4351" /><Relationship Type="http://schemas.openxmlformats.org/officeDocument/2006/relationships/slide" Target="/ppt/slides/slide1.xml" Id="R983e01e0df314f3a" /><Relationship Type="http://schemas.openxmlformats.org/officeDocument/2006/relationships/slide" Target="/ppt/slides/slide2.xml" Id="R7002d1d183d64432" /><Relationship Type="http://schemas.openxmlformats.org/officeDocument/2006/relationships/slide" Target="/ppt/slides/slide3.xml" Id="R60cab3bd2c9f47d0" /><Relationship Type="http://schemas.openxmlformats.org/officeDocument/2006/relationships/slide" Target="/ppt/slides/slide4.xml" Id="Rcbb04fadf07a4d08" /><Relationship Type="http://schemas.openxmlformats.org/officeDocument/2006/relationships/slide" Target="/ppt/slides/slide5.xml" Id="Rc32c926d99d847cb" /><Relationship Type="http://schemas.openxmlformats.org/officeDocument/2006/relationships/slide" Target="/ppt/slides/slide6.xml" Id="R623238f0aea448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e55464b6734d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1793c04b04ea4" /><Relationship Type="http://schemas.openxmlformats.org/officeDocument/2006/relationships/theme" Target="/ppt/slideMasters/theme/theme1.xml" Id="Rffff0b5bca954c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91793c04b04e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d30f3cc2f47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8ec9f887e4b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06225032e49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70e32b9f442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12d60a84a45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7ef73a72243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FRON REGNSKAPSKONTOR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 REGNSKAPSKONTOR SA ble etablert [år] og holder til i Vinstra.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29 990 426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−2 775 617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−3 229 299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881 347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8 744 694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33B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29 52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967 673 374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 REGNSKAPSKONTOR SA</a:t>
            </a:r>
          </a:p>
        </p:txBody>
      </p:sp>
    </p:spTree>
  </p:cSld>
  <p:clrMapOvr>
    <a:masterClrMapping xmlns:a="http://schemas.openxmlformats.org/drawingml/2006/main"/>
  </p:clrMapOvr>
</p:sld>
</file>