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faa5cba6474a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d97cef3c048a2"/>
  </p:sldMasterIdLst>
  <p:sldIdLst>
    <p:sldId xmlns:r="http://schemas.openxmlformats.org/officeDocument/2006/relationships" id="256" r:id="Re1fcbb28b8c64f70"/>
    <p:sldId xmlns:r="http://schemas.openxmlformats.org/officeDocument/2006/relationships" id="257" r:id="R77a0fb8cf0a24109"/>
    <p:sldId xmlns:r="http://schemas.openxmlformats.org/officeDocument/2006/relationships" id="258" r:id="R60cb0d8eaef447de"/>
    <p:sldId xmlns:r="http://schemas.openxmlformats.org/officeDocument/2006/relationships" id="259" r:id="R1101eb678b6748ed"/>
    <p:sldId xmlns:r="http://schemas.openxmlformats.org/officeDocument/2006/relationships" id="260" r:id="R81172e351c514580"/>
    <p:sldId xmlns:r="http://schemas.openxmlformats.org/officeDocument/2006/relationships" id="261" r:id="Rda3bcaa3817d4bf1"/>
    <p:sldId xmlns:r="http://schemas.openxmlformats.org/officeDocument/2006/relationships" id="262" r:id="Reff492bd93fd4a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d97cef3c048a2" /><Relationship Type="http://schemas.openxmlformats.org/officeDocument/2006/relationships/slide" Target="/ppt/slides/slide1.xml" Id="Re1fcbb28b8c64f70" /><Relationship Type="http://schemas.openxmlformats.org/officeDocument/2006/relationships/slide" Target="/ppt/slides/slide2.xml" Id="R77a0fb8cf0a24109" /><Relationship Type="http://schemas.openxmlformats.org/officeDocument/2006/relationships/slide" Target="/ppt/slides/slide3.xml" Id="R60cb0d8eaef447de" /><Relationship Type="http://schemas.openxmlformats.org/officeDocument/2006/relationships/slide" Target="/ppt/slides/slide4.xml" Id="R1101eb678b6748ed" /><Relationship Type="http://schemas.openxmlformats.org/officeDocument/2006/relationships/slide" Target="/ppt/slides/slide5.xml" Id="R81172e351c514580" /><Relationship Type="http://schemas.openxmlformats.org/officeDocument/2006/relationships/slide" Target="/ppt/slides/slide6.xml" Id="Rda3bcaa3817d4bf1" /><Relationship Type="http://schemas.openxmlformats.org/officeDocument/2006/relationships/slide" Target="/ppt/slides/slide7.xml" Id="Reff492bd93fd4a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4f2e73c0c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57504c8e64811" /><Relationship Type="http://schemas.openxmlformats.org/officeDocument/2006/relationships/theme" Target="/ppt/slideMasters/theme/theme1.xml" Id="R560429f8f1f1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357504c8e648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b683061a14f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57631a247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6886053eb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a944eb94846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f512d476e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cbb4d97be41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9a5a800be41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REGNSKAP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2 903 791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1 106 060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3 660 527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26 932 119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27 644 744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BUSEBAKK AS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GAYA AS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967 720 968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 AS</a:t>
            </a:r>
          </a:p>
        </p:txBody>
      </p:sp>
    </p:spTree>
  </p:cSld>
  <p:clrMapOvr>
    <a:masterClrMapping xmlns:a="http://schemas.openxmlformats.org/drawingml/2006/main"/>
  </p:clrMapOvr>
</p:sld>
</file>