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841f86764842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fa585d4b474534"/>
  </p:sldMasterIdLst>
  <p:sldIdLst>
    <p:sldId xmlns:r="http://schemas.openxmlformats.org/officeDocument/2006/relationships" id="256" r:id="Rd0820353beee491e"/>
    <p:sldId xmlns:r="http://schemas.openxmlformats.org/officeDocument/2006/relationships" id="257" r:id="R7051ed1be9114d2e"/>
    <p:sldId xmlns:r="http://schemas.openxmlformats.org/officeDocument/2006/relationships" id="258" r:id="R61efa99863624895"/>
    <p:sldId xmlns:r="http://schemas.openxmlformats.org/officeDocument/2006/relationships" id="259" r:id="R1bd14a97d11a4840"/>
    <p:sldId xmlns:r="http://schemas.openxmlformats.org/officeDocument/2006/relationships" id="260" r:id="Rd56ee75a82d44da6"/>
    <p:sldId xmlns:r="http://schemas.openxmlformats.org/officeDocument/2006/relationships" id="261" r:id="R3f120c5f3dc94b62"/>
    <p:sldId xmlns:r="http://schemas.openxmlformats.org/officeDocument/2006/relationships" id="262" r:id="R5d8a04ec96b84b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fa585d4b474534" /><Relationship Type="http://schemas.openxmlformats.org/officeDocument/2006/relationships/slide" Target="/ppt/slides/slide1.xml" Id="Rd0820353beee491e" /><Relationship Type="http://schemas.openxmlformats.org/officeDocument/2006/relationships/slide" Target="/ppt/slides/slide2.xml" Id="R7051ed1be9114d2e" /><Relationship Type="http://schemas.openxmlformats.org/officeDocument/2006/relationships/slide" Target="/ppt/slides/slide3.xml" Id="R61efa99863624895" /><Relationship Type="http://schemas.openxmlformats.org/officeDocument/2006/relationships/slide" Target="/ppt/slides/slide4.xml" Id="R1bd14a97d11a4840" /><Relationship Type="http://schemas.openxmlformats.org/officeDocument/2006/relationships/slide" Target="/ppt/slides/slide5.xml" Id="Rd56ee75a82d44da6" /><Relationship Type="http://schemas.openxmlformats.org/officeDocument/2006/relationships/slide" Target="/ppt/slides/slide6.xml" Id="R3f120c5f3dc94b62" /><Relationship Type="http://schemas.openxmlformats.org/officeDocument/2006/relationships/slide" Target="/ppt/slides/slide7.xml" Id="R5d8a04ec96b84b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60fa58496b43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85fea893c0408e" /><Relationship Type="http://schemas.openxmlformats.org/officeDocument/2006/relationships/theme" Target="/ppt/slideMasters/theme/theme1.xml" Id="R310b47945f834a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85fea893c040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1d9d2235d342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2aa3d60114a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23b8692afd40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53fa310e644f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5eadc6271546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b5ae2342784a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3b38e5443749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SOLIDITET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SOLIDITET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SOLIDITET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SOLIDITET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SOLIDITET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SOLIDITET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83 938 473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3 557 443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−3 339 710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42 086 721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SOLIDITET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INVEX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SOLIDITET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Tollbugata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post@soliditet.as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www.soliditet.as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967 830 038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SOLIDITET AS</a:t>
            </a:r>
          </a:p>
        </p:txBody>
      </p:sp>
    </p:spTree>
  </p:cSld>
  <p:clrMapOvr>
    <a:masterClrMapping xmlns:a="http://schemas.openxmlformats.org/drawingml/2006/main"/>
  </p:clrMapOvr>
</p:sld>
</file>