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04d03556f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88bcf185b4378"/>
  </p:sldMasterIdLst>
  <p:sldIdLst>
    <p:sldId xmlns:r="http://schemas.openxmlformats.org/officeDocument/2006/relationships" id="256" r:id="Ra1eab2f3f5a642b6"/>
    <p:sldId xmlns:r="http://schemas.openxmlformats.org/officeDocument/2006/relationships" id="257" r:id="R7d8887be19674a0a"/>
    <p:sldId xmlns:r="http://schemas.openxmlformats.org/officeDocument/2006/relationships" id="258" r:id="R30407c2e755342bd"/>
    <p:sldId xmlns:r="http://schemas.openxmlformats.org/officeDocument/2006/relationships" id="259" r:id="R3a67683484dc4d74"/>
    <p:sldId xmlns:r="http://schemas.openxmlformats.org/officeDocument/2006/relationships" id="260" r:id="Rf82b6a65fcc64872"/>
    <p:sldId xmlns:r="http://schemas.openxmlformats.org/officeDocument/2006/relationships" id="261" r:id="R404d2cebc60f48e8"/>
    <p:sldId xmlns:r="http://schemas.openxmlformats.org/officeDocument/2006/relationships" id="262" r:id="R880ace79fd71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88bcf185b4378" /><Relationship Type="http://schemas.openxmlformats.org/officeDocument/2006/relationships/slide" Target="/ppt/slides/slide1.xml" Id="Ra1eab2f3f5a642b6" /><Relationship Type="http://schemas.openxmlformats.org/officeDocument/2006/relationships/slide" Target="/ppt/slides/slide2.xml" Id="R7d8887be19674a0a" /><Relationship Type="http://schemas.openxmlformats.org/officeDocument/2006/relationships/slide" Target="/ppt/slides/slide3.xml" Id="R30407c2e755342bd" /><Relationship Type="http://schemas.openxmlformats.org/officeDocument/2006/relationships/slide" Target="/ppt/slides/slide4.xml" Id="R3a67683484dc4d74" /><Relationship Type="http://schemas.openxmlformats.org/officeDocument/2006/relationships/slide" Target="/ppt/slides/slide5.xml" Id="Rf82b6a65fcc64872" /><Relationship Type="http://schemas.openxmlformats.org/officeDocument/2006/relationships/slide" Target="/ppt/slides/slide6.xml" Id="R404d2cebc60f48e8" /><Relationship Type="http://schemas.openxmlformats.org/officeDocument/2006/relationships/slide" Target="/ppt/slides/slide7.xml" Id="R880ace79fd71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1f71de441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fef682953496b" /><Relationship Type="http://schemas.openxmlformats.org/officeDocument/2006/relationships/theme" Target="/ppt/slideMasters/theme/theme1.xml" Id="R08484a273cd5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fef682953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d1b91fb9c40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1ab90b04948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81afead0947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aa7733f7d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8a7d89120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b8fb1f1a9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e00417946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−970 945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203 770 610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208 694 311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256 991 981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SKATVEDT KJELL MAGNUS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FENSGÅRD ANITA SKATVEDT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SKATVEDT ANN-HELEN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967 840 459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