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880012c4a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fb31cdcca48b5"/>
  </p:sldMasterIdLst>
  <p:sldIdLst>
    <p:sldId xmlns:r="http://schemas.openxmlformats.org/officeDocument/2006/relationships" id="256" r:id="R6760a00afece4b11"/>
    <p:sldId xmlns:r="http://schemas.openxmlformats.org/officeDocument/2006/relationships" id="257" r:id="Ra5a1f54ac3304a1f"/>
    <p:sldId xmlns:r="http://schemas.openxmlformats.org/officeDocument/2006/relationships" id="258" r:id="Rd3c7d46c2d564e9e"/>
    <p:sldId xmlns:r="http://schemas.openxmlformats.org/officeDocument/2006/relationships" id="259" r:id="R59b01566d918407f"/>
    <p:sldId xmlns:r="http://schemas.openxmlformats.org/officeDocument/2006/relationships" id="260" r:id="R6195a39baccd47e5"/>
    <p:sldId xmlns:r="http://schemas.openxmlformats.org/officeDocument/2006/relationships" id="261" r:id="Reefef0f0861b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fb31cdcca48b5" /><Relationship Type="http://schemas.openxmlformats.org/officeDocument/2006/relationships/slide" Target="/ppt/slides/slide1.xml" Id="R6760a00afece4b11" /><Relationship Type="http://schemas.openxmlformats.org/officeDocument/2006/relationships/slide" Target="/ppt/slides/slide2.xml" Id="Ra5a1f54ac3304a1f" /><Relationship Type="http://schemas.openxmlformats.org/officeDocument/2006/relationships/slide" Target="/ppt/slides/slide3.xml" Id="Rd3c7d46c2d564e9e" /><Relationship Type="http://schemas.openxmlformats.org/officeDocument/2006/relationships/slide" Target="/ppt/slides/slide4.xml" Id="R59b01566d918407f" /><Relationship Type="http://schemas.openxmlformats.org/officeDocument/2006/relationships/slide" Target="/ppt/slides/slide5.xml" Id="R6195a39baccd47e5" /><Relationship Type="http://schemas.openxmlformats.org/officeDocument/2006/relationships/slide" Target="/ppt/slides/slide6.xml" Id="Reefef0f0861b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bc060a9a5c46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3fd1f481e4669" /><Relationship Type="http://schemas.openxmlformats.org/officeDocument/2006/relationships/theme" Target="/ppt/slideMasters/theme/theme1.xml" Id="Rb57e2c4c6b2840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3fd1f481e46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e519ded86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265c0670a4e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c6b4be01f49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ef92ce2f048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37adc5f634b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86e46a4b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INVEST &amp;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INVEST &amp;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INVEST &amp;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INVEST &amp;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INVEST &amp;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INVEST &amp;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 JAN 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INVEST &amp;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968 045 261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INVEST &amp; CONSULT AS</a:t>
            </a:r>
          </a:p>
        </p:txBody>
      </p:sp>
    </p:spTree>
  </p:cSld>
  <p:clrMapOvr>
    <a:masterClrMapping xmlns:a="http://schemas.openxmlformats.org/drawingml/2006/main"/>
  </p:clrMapOvr>
</p:sld>
</file>