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ed9a13376e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0f29cc0c5a4870"/>
  </p:sldMasterIdLst>
  <p:sldIdLst>
    <p:sldId xmlns:r="http://schemas.openxmlformats.org/officeDocument/2006/relationships" id="256" r:id="Ra10230343d524101"/>
    <p:sldId xmlns:r="http://schemas.openxmlformats.org/officeDocument/2006/relationships" id="257" r:id="Rfdfffddf8cdc42e6"/>
    <p:sldId xmlns:r="http://schemas.openxmlformats.org/officeDocument/2006/relationships" id="258" r:id="R175115327f164a40"/>
    <p:sldId xmlns:r="http://schemas.openxmlformats.org/officeDocument/2006/relationships" id="259" r:id="Ra5150bba845d4899"/>
    <p:sldId xmlns:r="http://schemas.openxmlformats.org/officeDocument/2006/relationships" id="260" r:id="R4672b60824b54897"/>
    <p:sldId xmlns:r="http://schemas.openxmlformats.org/officeDocument/2006/relationships" id="261" r:id="R7bb63ace29d84e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f29cc0c5a4870" /><Relationship Type="http://schemas.openxmlformats.org/officeDocument/2006/relationships/slide" Target="/ppt/slides/slide1.xml" Id="Ra10230343d524101" /><Relationship Type="http://schemas.openxmlformats.org/officeDocument/2006/relationships/slide" Target="/ppt/slides/slide2.xml" Id="Rfdfffddf8cdc42e6" /><Relationship Type="http://schemas.openxmlformats.org/officeDocument/2006/relationships/slide" Target="/ppt/slides/slide3.xml" Id="R175115327f164a40" /><Relationship Type="http://schemas.openxmlformats.org/officeDocument/2006/relationships/slide" Target="/ppt/slides/slide4.xml" Id="Ra5150bba845d4899" /><Relationship Type="http://schemas.openxmlformats.org/officeDocument/2006/relationships/slide" Target="/ppt/slides/slide5.xml" Id="R4672b60824b54897" /><Relationship Type="http://schemas.openxmlformats.org/officeDocument/2006/relationships/slide" Target="/ppt/slides/slide6.xml" Id="R7bb63ace29d84e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50cdf8dce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23831e3a34f03" /><Relationship Type="http://schemas.openxmlformats.org/officeDocument/2006/relationships/theme" Target="/ppt/slideMasters/theme/theme1.xml" Id="Rc472db9b8d4840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023831e3a3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544060b6443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87232f8aa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505233a5941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6d4197bbd47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2747eeb0d44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7bc6ec5d1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v/Høyer-Jonassen, Brandeheivegen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64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968 048 643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