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624455690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84eeb83254148"/>
  </p:sldMasterIdLst>
  <p:sldIdLst>
    <p:sldId xmlns:r="http://schemas.openxmlformats.org/officeDocument/2006/relationships" id="256" r:id="R2721cf1150114be8"/>
    <p:sldId xmlns:r="http://schemas.openxmlformats.org/officeDocument/2006/relationships" id="257" r:id="Rf8ffeff9fcc947ac"/>
    <p:sldId xmlns:r="http://schemas.openxmlformats.org/officeDocument/2006/relationships" id="258" r:id="R48104514b41f4ea3"/>
    <p:sldId xmlns:r="http://schemas.openxmlformats.org/officeDocument/2006/relationships" id="259" r:id="R8be63caf145345e7"/>
    <p:sldId xmlns:r="http://schemas.openxmlformats.org/officeDocument/2006/relationships" id="260" r:id="R2809d6dadd9e4692"/>
    <p:sldId xmlns:r="http://schemas.openxmlformats.org/officeDocument/2006/relationships" id="261" r:id="R12938bce7059486b"/>
    <p:sldId xmlns:r="http://schemas.openxmlformats.org/officeDocument/2006/relationships" id="262" r:id="Rbf21d45bb24d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84eeb83254148" /><Relationship Type="http://schemas.openxmlformats.org/officeDocument/2006/relationships/slide" Target="/ppt/slides/slide1.xml" Id="R2721cf1150114be8" /><Relationship Type="http://schemas.openxmlformats.org/officeDocument/2006/relationships/slide" Target="/ppt/slides/slide2.xml" Id="Rf8ffeff9fcc947ac" /><Relationship Type="http://schemas.openxmlformats.org/officeDocument/2006/relationships/slide" Target="/ppt/slides/slide3.xml" Id="R48104514b41f4ea3" /><Relationship Type="http://schemas.openxmlformats.org/officeDocument/2006/relationships/slide" Target="/ppt/slides/slide4.xml" Id="R8be63caf145345e7" /><Relationship Type="http://schemas.openxmlformats.org/officeDocument/2006/relationships/slide" Target="/ppt/slides/slide5.xml" Id="R2809d6dadd9e4692" /><Relationship Type="http://schemas.openxmlformats.org/officeDocument/2006/relationships/slide" Target="/ppt/slides/slide6.xml" Id="R12938bce7059486b" /><Relationship Type="http://schemas.openxmlformats.org/officeDocument/2006/relationships/slide" Target="/ppt/slides/slide7.xml" Id="Rbf21d45bb24d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e0b252a12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a7ce06954ff6" /><Relationship Type="http://schemas.openxmlformats.org/officeDocument/2006/relationships/theme" Target="/ppt/slideMasters/theme/theme1.xml" Id="R7b23a6aa8e05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da7ce0695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cdd03865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447fd9290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eaa13aee4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fbaf4fa6c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16a65b76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159a37d5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d55a22f6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24 644 038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HØYER-JONASSEN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HØYER-JONASSEN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HØYER-JONASSEN LOLAND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