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5681d0532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e7951c5604cf3"/>
  </p:sldMasterIdLst>
  <p:sldIdLst>
    <p:sldId xmlns:r="http://schemas.openxmlformats.org/officeDocument/2006/relationships" id="256" r:id="Rf2561956174e41ac"/>
    <p:sldId xmlns:r="http://schemas.openxmlformats.org/officeDocument/2006/relationships" id="257" r:id="R71ff3d5f72024c30"/>
    <p:sldId xmlns:r="http://schemas.openxmlformats.org/officeDocument/2006/relationships" id="258" r:id="R17db95fafc394f44"/>
    <p:sldId xmlns:r="http://schemas.openxmlformats.org/officeDocument/2006/relationships" id="259" r:id="R966e7b478b60470d"/>
    <p:sldId xmlns:r="http://schemas.openxmlformats.org/officeDocument/2006/relationships" id="260" r:id="R3d98e3f2abc646ae"/>
    <p:sldId xmlns:r="http://schemas.openxmlformats.org/officeDocument/2006/relationships" id="261" r:id="R5c33aa0324814418"/>
    <p:sldId xmlns:r="http://schemas.openxmlformats.org/officeDocument/2006/relationships" id="262" r:id="R823c338407bd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e7951c5604cf3" /><Relationship Type="http://schemas.openxmlformats.org/officeDocument/2006/relationships/slide" Target="/ppt/slides/slide1.xml" Id="Rf2561956174e41ac" /><Relationship Type="http://schemas.openxmlformats.org/officeDocument/2006/relationships/slide" Target="/ppt/slides/slide2.xml" Id="R71ff3d5f72024c30" /><Relationship Type="http://schemas.openxmlformats.org/officeDocument/2006/relationships/slide" Target="/ppt/slides/slide3.xml" Id="R17db95fafc394f44" /><Relationship Type="http://schemas.openxmlformats.org/officeDocument/2006/relationships/slide" Target="/ppt/slides/slide4.xml" Id="R966e7b478b60470d" /><Relationship Type="http://schemas.openxmlformats.org/officeDocument/2006/relationships/slide" Target="/ppt/slides/slide5.xml" Id="R3d98e3f2abc646ae" /><Relationship Type="http://schemas.openxmlformats.org/officeDocument/2006/relationships/slide" Target="/ppt/slides/slide6.xml" Id="R5c33aa0324814418" /><Relationship Type="http://schemas.openxmlformats.org/officeDocument/2006/relationships/slide" Target="/ppt/slides/slide7.xml" Id="R823c338407bd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b7c26d653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385a558f3449f" /><Relationship Type="http://schemas.openxmlformats.org/officeDocument/2006/relationships/theme" Target="/ppt/slideMasters/theme/theme1.xml" Id="R8200e988f870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385a558f344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14825e169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496452a25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1a2804da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54eef6b5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bed1a3271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92b07b7d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799b6315f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