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e2f6d938484d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69eb740e84b1f"/>
  </p:sldMasterIdLst>
  <p:sldIdLst>
    <p:sldId xmlns:r="http://schemas.openxmlformats.org/officeDocument/2006/relationships" id="256" r:id="R0be84f013e58482d"/>
    <p:sldId xmlns:r="http://schemas.openxmlformats.org/officeDocument/2006/relationships" id="257" r:id="Rd19a6bdda577497e"/>
    <p:sldId xmlns:r="http://schemas.openxmlformats.org/officeDocument/2006/relationships" id="258" r:id="R5042e4b69f7f47d4"/>
    <p:sldId xmlns:r="http://schemas.openxmlformats.org/officeDocument/2006/relationships" id="259" r:id="R38f1d975e1654ab3"/>
    <p:sldId xmlns:r="http://schemas.openxmlformats.org/officeDocument/2006/relationships" id="260" r:id="R3f987ea41d5f484c"/>
    <p:sldId xmlns:r="http://schemas.openxmlformats.org/officeDocument/2006/relationships" id="261" r:id="Rca0e1100f608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69eb740e84b1f" /><Relationship Type="http://schemas.openxmlformats.org/officeDocument/2006/relationships/slide" Target="/ppt/slides/slide1.xml" Id="R0be84f013e58482d" /><Relationship Type="http://schemas.openxmlformats.org/officeDocument/2006/relationships/slide" Target="/ppt/slides/slide2.xml" Id="Rd19a6bdda577497e" /><Relationship Type="http://schemas.openxmlformats.org/officeDocument/2006/relationships/slide" Target="/ppt/slides/slide3.xml" Id="R5042e4b69f7f47d4" /><Relationship Type="http://schemas.openxmlformats.org/officeDocument/2006/relationships/slide" Target="/ppt/slides/slide4.xml" Id="R38f1d975e1654ab3" /><Relationship Type="http://schemas.openxmlformats.org/officeDocument/2006/relationships/slide" Target="/ppt/slides/slide5.xml" Id="R3f987ea41d5f484c" /><Relationship Type="http://schemas.openxmlformats.org/officeDocument/2006/relationships/slide" Target="/ppt/slides/slide6.xml" Id="Rca0e1100f608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2b27bd7dc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e3f01f2fc4e1f" /><Relationship Type="http://schemas.openxmlformats.org/officeDocument/2006/relationships/theme" Target="/ppt/slideMasters/theme/theme1.xml" Id="Ra3085e76514948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e3f01f2fc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01b5365e843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6ca8f81d04d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9952c228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9e84e4ec745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0552a943b48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ccc906e77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SVENSSON BIL 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BIL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BIL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BIL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BIL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BIL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Gevinglia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trond@svenssonbil.no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www.svenssonbil.no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968 104 209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BIL OG HOLDING AS</a:t>
            </a:r>
          </a:p>
        </p:txBody>
      </p:sp>
    </p:spTree>
  </p:cSld>
  <p:clrMapOvr>
    <a:masterClrMapping xmlns:a="http://schemas.openxmlformats.org/drawingml/2006/main"/>
  </p:clrMapOvr>
</p:sld>
</file>