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f6368c775d45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34630fa3764a1c"/>
  </p:sldMasterIdLst>
  <p:sldIdLst>
    <p:sldId xmlns:r="http://schemas.openxmlformats.org/officeDocument/2006/relationships" id="256" r:id="R997e65f3bc9f4326"/>
    <p:sldId xmlns:r="http://schemas.openxmlformats.org/officeDocument/2006/relationships" id="257" r:id="Raff104b627254cd2"/>
    <p:sldId xmlns:r="http://schemas.openxmlformats.org/officeDocument/2006/relationships" id="258" r:id="R82f8c025ce304a06"/>
    <p:sldId xmlns:r="http://schemas.openxmlformats.org/officeDocument/2006/relationships" id="259" r:id="R3b41d438a12f4c6b"/>
    <p:sldId xmlns:r="http://schemas.openxmlformats.org/officeDocument/2006/relationships" id="260" r:id="R74ef195c5efe4390"/>
    <p:sldId xmlns:r="http://schemas.openxmlformats.org/officeDocument/2006/relationships" id="261" r:id="Rc73993e9034c4acd"/>
    <p:sldId xmlns:r="http://schemas.openxmlformats.org/officeDocument/2006/relationships" id="262" r:id="R6c65ce46488e49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34630fa3764a1c" /><Relationship Type="http://schemas.openxmlformats.org/officeDocument/2006/relationships/slide" Target="/ppt/slides/slide1.xml" Id="R997e65f3bc9f4326" /><Relationship Type="http://schemas.openxmlformats.org/officeDocument/2006/relationships/slide" Target="/ppt/slides/slide2.xml" Id="Raff104b627254cd2" /><Relationship Type="http://schemas.openxmlformats.org/officeDocument/2006/relationships/slide" Target="/ppt/slides/slide3.xml" Id="R82f8c025ce304a06" /><Relationship Type="http://schemas.openxmlformats.org/officeDocument/2006/relationships/slide" Target="/ppt/slides/slide4.xml" Id="R3b41d438a12f4c6b" /><Relationship Type="http://schemas.openxmlformats.org/officeDocument/2006/relationships/slide" Target="/ppt/slides/slide5.xml" Id="R74ef195c5efe4390" /><Relationship Type="http://schemas.openxmlformats.org/officeDocument/2006/relationships/slide" Target="/ppt/slides/slide6.xml" Id="Rc73993e9034c4acd" /><Relationship Type="http://schemas.openxmlformats.org/officeDocument/2006/relationships/slide" Target="/ppt/slides/slide7.xml" Id="R6c65ce46488e49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1d32f90e8248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99b02f0924709" /><Relationship Type="http://schemas.openxmlformats.org/officeDocument/2006/relationships/theme" Target="/ppt/slideMasters/theme/theme1.xml" Id="Rfbf33428494142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499b02f09247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6f8ed53ab4a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805a6362247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8a6980c7842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b1fad6d4c4e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c70ceb1f242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88045334b4c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f88e1b77d43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SVENSSON BIL OG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BIL 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SVENSSON BIL OG HOLDING AS ble etablert [år] og holder til i Hell.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BIL 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BIL 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BIL 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1 763 844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489 377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25 361 657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42 076 598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42 855 523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BIL 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SVENSSON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BIL 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Gevinglia 114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7517 Hell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trond@svenssonbil.no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www.svenssonbil.no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968 104 209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BIL OG HOLDING AS</a:t>
            </a:r>
          </a:p>
        </p:txBody>
      </p:sp>
    </p:spTree>
  </p:cSld>
  <p:clrMapOvr>
    <a:masterClrMapping xmlns:a="http://schemas.openxmlformats.org/drawingml/2006/main"/>
  </p:clrMapOvr>
</p:sld>
</file>