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6b8e9e2049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20e03e2024216"/>
  </p:sldMasterIdLst>
  <p:sldIdLst>
    <p:sldId xmlns:r="http://schemas.openxmlformats.org/officeDocument/2006/relationships" id="256" r:id="R0e276d1571204e57"/>
    <p:sldId xmlns:r="http://schemas.openxmlformats.org/officeDocument/2006/relationships" id="257" r:id="R8de52839d7c34102"/>
    <p:sldId xmlns:r="http://schemas.openxmlformats.org/officeDocument/2006/relationships" id="258" r:id="Ra23cc423866b4d3a"/>
    <p:sldId xmlns:r="http://schemas.openxmlformats.org/officeDocument/2006/relationships" id="259" r:id="R931a06514b9a4a08"/>
    <p:sldId xmlns:r="http://schemas.openxmlformats.org/officeDocument/2006/relationships" id="260" r:id="R4ca8157579a04b48"/>
    <p:sldId xmlns:r="http://schemas.openxmlformats.org/officeDocument/2006/relationships" id="261" r:id="R1268eeaf069341cf"/>
    <p:sldId xmlns:r="http://schemas.openxmlformats.org/officeDocument/2006/relationships" id="262" r:id="R5a5ebde74949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20e03e2024216" /><Relationship Type="http://schemas.openxmlformats.org/officeDocument/2006/relationships/slide" Target="/ppt/slides/slide1.xml" Id="R0e276d1571204e57" /><Relationship Type="http://schemas.openxmlformats.org/officeDocument/2006/relationships/slide" Target="/ppt/slides/slide2.xml" Id="R8de52839d7c34102" /><Relationship Type="http://schemas.openxmlformats.org/officeDocument/2006/relationships/slide" Target="/ppt/slides/slide3.xml" Id="Ra23cc423866b4d3a" /><Relationship Type="http://schemas.openxmlformats.org/officeDocument/2006/relationships/slide" Target="/ppt/slides/slide4.xml" Id="R931a06514b9a4a08" /><Relationship Type="http://schemas.openxmlformats.org/officeDocument/2006/relationships/slide" Target="/ppt/slides/slide5.xml" Id="R4ca8157579a04b48" /><Relationship Type="http://schemas.openxmlformats.org/officeDocument/2006/relationships/slide" Target="/ppt/slides/slide6.xml" Id="R1268eeaf069341cf" /><Relationship Type="http://schemas.openxmlformats.org/officeDocument/2006/relationships/slide" Target="/ppt/slides/slide7.xml" Id="R5a5ebde74949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27a333d48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e246eb0a14b53" /><Relationship Type="http://schemas.openxmlformats.org/officeDocument/2006/relationships/theme" Target="/ppt/slideMasters/theme/theme1.xml" Id="R85ac2eb466b844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de246eb0a1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e5709f5c545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a5a9227aa4a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c395fedff4d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42d532918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79f09f8304e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45bbf2ee47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2b9df64d3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ILAG SNEKKERI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ILAG SNEKKERI AS ble etablert [år] og holder til i Skotterud.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443 901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−648 150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465 381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HUGO LANGBRUMOEN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Ilagsvegen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2230 Skotterud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83 58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ILAG SNEKKERI AS</a:t>
            </a:r>
          </a:p>
        </p:txBody>
      </p:sp>
    </p:spTree>
  </p:cSld>
  <p:clrMapOvr>
    <a:masterClrMapping xmlns:a="http://schemas.openxmlformats.org/drawingml/2006/main"/>
  </p:clrMapOvr>
</p:sld>
</file>