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839df5ee6e48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90d1b2b7b545fe"/>
  </p:sldMasterIdLst>
  <p:sldIdLst>
    <p:sldId xmlns:r="http://schemas.openxmlformats.org/officeDocument/2006/relationships" id="256" r:id="Rbaa179ecfc0b4730"/>
    <p:sldId xmlns:r="http://schemas.openxmlformats.org/officeDocument/2006/relationships" id="257" r:id="R29c2b475c0ed44ad"/>
    <p:sldId xmlns:r="http://schemas.openxmlformats.org/officeDocument/2006/relationships" id="258" r:id="Re30e512cf1394dbc"/>
    <p:sldId xmlns:r="http://schemas.openxmlformats.org/officeDocument/2006/relationships" id="259" r:id="R15646fc5236341a1"/>
    <p:sldId xmlns:r="http://schemas.openxmlformats.org/officeDocument/2006/relationships" id="260" r:id="R4cc21ac182304554"/>
    <p:sldId xmlns:r="http://schemas.openxmlformats.org/officeDocument/2006/relationships" id="261" r:id="R66fe37ed8a824148"/>
    <p:sldId xmlns:r="http://schemas.openxmlformats.org/officeDocument/2006/relationships" id="262" r:id="Rb6ccb24bc07c44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90d1b2b7b545fe" /><Relationship Type="http://schemas.openxmlformats.org/officeDocument/2006/relationships/slide" Target="/ppt/slides/slide1.xml" Id="Rbaa179ecfc0b4730" /><Relationship Type="http://schemas.openxmlformats.org/officeDocument/2006/relationships/slide" Target="/ppt/slides/slide2.xml" Id="R29c2b475c0ed44ad" /><Relationship Type="http://schemas.openxmlformats.org/officeDocument/2006/relationships/slide" Target="/ppt/slides/slide3.xml" Id="Re30e512cf1394dbc" /><Relationship Type="http://schemas.openxmlformats.org/officeDocument/2006/relationships/slide" Target="/ppt/slides/slide4.xml" Id="R15646fc5236341a1" /><Relationship Type="http://schemas.openxmlformats.org/officeDocument/2006/relationships/slide" Target="/ppt/slides/slide5.xml" Id="R4cc21ac182304554" /><Relationship Type="http://schemas.openxmlformats.org/officeDocument/2006/relationships/slide" Target="/ppt/slides/slide6.xml" Id="R66fe37ed8a824148" /><Relationship Type="http://schemas.openxmlformats.org/officeDocument/2006/relationships/slide" Target="/ppt/slides/slide7.xml" Id="Rb6ccb24bc07c44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971f16918944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a1ee095e714c30" /><Relationship Type="http://schemas.openxmlformats.org/officeDocument/2006/relationships/theme" Target="/ppt/slideMasters/theme/theme1.xml" Id="Rf348eb3be76948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a1ee095e714c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9d02b403924b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dd8e6942ce45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53ec03dd3543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e174492eda46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7841c312a3432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c3e47fce28430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bbf4b81075461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STETIND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STETIND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STETIND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STETIND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STETIND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STETIND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−95 099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2 146 527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2 216 842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STETIND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NYLUND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STETIND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Mellomveien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7067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92 40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ragnvald.tiller@tiller.no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968 134 361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STETIND AS</a:t>
            </a:r>
          </a:p>
        </p:txBody>
      </p:sp>
    </p:spTree>
  </p:cSld>
  <p:clrMapOvr>
    <a:masterClrMapping xmlns:a="http://schemas.openxmlformats.org/drawingml/2006/main"/>
  </p:clrMapOvr>
</p:sld>
</file>