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5d9793f69a41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a34b9ba044d11"/>
  </p:sldMasterIdLst>
  <p:sldIdLst>
    <p:sldId xmlns:r="http://schemas.openxmlformats.org/officeDocument/2006/relationships" id="256" r:id="R688b666f228046ad"/>
    <p:sldId xmlns:r="http://schemas.openxmlformats.org/officeDocument/2006/relationships" id="257" r:id="Rc7d951a769d94661"/>
    <p:sldId xmlns:r="http://schemas.openxmlformats.org/officeDocument/2006/relationships" id="258" r:id="R729fefcfcca742dd"/>
    <p:sldId xmlns:r="http://schemas.openxmlformats.org/officeDocument/2006/relationships" id="259" r:id="Ra8a8d056f4cc4ad5"/>
    <p:sldId xmlns:r="http://schemas.openxmlformats.org/officeDocument/2006/relationships" id="260" r:id="R4589a01b6bb048a6"/>
    <p:sldId xmlns:r="http://schemas.openxmlformats.org/officeDocument/2006/relationships" id="261" r:id="R8a7cbbf63db44a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a34b9ba044d11" /><Relationship Type="http://schemas.openxmlformats.org/officeDocument/2006/relationships/slide" Target="/ppt/slides/slide1.xml" Id="R688b666f228046ad" /><Relationship Type="http://schemas.openxmlformats.org/officeDocument/2006/relationships/slide" Target="/ppt/slides/slide2.xml" Id="Rc7d951a769d94661" /><Relationship Type="http://schemas.openxmlformats.org/officeDocument/2006/relationships/slide" Target="/ppt/slides/slide3.xml" Id="R729fefcfcca742dd" /><Relationship Type="http://schemas.openxmlformats.org/officeDocument/2006/relationships/slide" Target="/ppt/slides/slide4.xml" Id="Ra8a8d056f4cc4ad5" /><Relationship Type="http://schemas.openxmlformats.org/officeDocument/2006/relationships/slide" Target="/ppt/slides/slide5.xml" Id="R4589a01b6bb048a6" /><Relationship Type="http://schemas.openxmlformats.org/officeDocument/2006/relationships/slide" Target="/ppt/slides/slide6.xml" Id="R8a7cbbf63db44a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6112b4166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8a6e246ae4801" /><Relationship Type="http://schemas.openxmlformats.org/officeDocument/2006/relationships/theme" Target="/ppt/slideMasters/theme/theme1.xml" Id="Rf7c3cf1542f3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28a6e246ae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b9fd6c9f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566097c4a47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5854dff1c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7ee60041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90c1faacc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aef43159848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GAMLE LAMHOLMEN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LAMHOLMEN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MYKLEBUST ROY ODDVAR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MYKLEBUST ROY ODDVAR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968 145 487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LAMHOLMEN AS</a:t>
            </a:r>
          </a:p>
        </p:txBody>
      </p:sp>
    </p:spTree>
  </p:cSld>
  <p:clrMapOvr>
    <a:masterClrMapping xmlns:a="http://schemas.openxmlformats.org/drawingml/2006/main"/>
  </p:clrMapOvr>
</p:sld>
</file>