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bb6b42dd4a9e4851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3ee61a3d220c4396"/>
  </p:sldMasterIdLst>
  <p:sldIdLst>
    <p:sldId xmlns:r="http://schemas.openxmlformats.org/officeDocument/2006/relationships" id="256" r:id="Rdcf0030edd0442c3"/>
    <p:sldId xmlns:r="http://schemas.openxmlformats.org/officeDocument/2006/relationships" id="257" r:id="Ref435d460328420b"/>
    <p:sldId xmlns:r="http://schemas.openxmlformats.org/officeDocument/2006/relationships" id="258" r:id="R8d4888f8a2bb4a82"/>
    <p:sldId xmlns:r="http://schemas.openxmlformats.org/officeDocument/2006/relationships" id="259" r:id="Ra858a4675bd246d8"/>
    <p:sldId xmlns:r="http://schemas.openxmlformats.org/officeDocument/2006/relationships" id="260" r:id="R496fe14f1beb440d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ee61a3d220c4396" /><Relationship Type="http://schemas.openxmlformats.org/officeDocument/2006/relationships/slide" Target="/ppt/slides/slide1.xml" Id="Rdcf0030edd0442c3" /><Relationship Type="http://schemas.openxmlformats.org/officeDocument/2006/relationships/slide" Target="/ppt/slides/slide2.xml" Id="Ref435d460328420b" /><Relationship Type="http://schemas.openxmlformats.org/officeDocument/2006/relationships/slide" Target="/ppt/slides/slide3.xml" Id="R8d4888f8a2bb4a82" /><Relationship Type="http://schemas.openxmlformats.org/officeDocument/2006/relationships/slide" Target="/ppt/slides/slide4.xml" Id="Ra858a4675bd246d8" /><Relationship Type="http://schemas.openxmlformats.org/officeDocument/2006/relationships/slide" Target="/ppt/slides/slide5.xml" Id="R496fe14f1beb440d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a8f722b70724a30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2d505ad548c4de4" /><Relationship Type="http://schemas.openxmlformats.org/officeDocument/2006/relationships/theme" Target="/ppt/slideMasters/theme/theme1.xml" Id="Rab83aff3068745ba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b2d505ad548c4de4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6da89fae2624a8d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818fefef1bf4a01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bbe6f911a4d4396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07b9dbe95d54320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b5843b34ac04762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FOLDSÆ TRADISJONSMAT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FOLDSÆ TRADISJONSMAT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FOLDSÆ TRADISJONSMAT AS ble etablert [år] og holder til i [sted].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FOLDSÆ TRADISJONSMAT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FOLDSÆ TRADISJONSMAT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FOLDSÆ TRADISJONSMAT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968 149 296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FOLDSÆ TRADISJONSMAT AS</a:t>
            </a:r>
          </a:p>
        </p:txBody>
      </p:sp>
    </p:spTree>
  </p:cSld>
  <p:clrMapOvr>
    <a:masterClrMapping xmlns:a="http://schemas.openxmlformats.org/drawingml/2006/main"/>
  </p:clrMapOvr>
</p:sld>
</file>