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d99c12efc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e3a9edf59485c"/>
  </p:sldMasterIdLst>
  <p:sldIdLst>
    <p:sldId xmlns:r="http://schemas.openxmlformats.org/officeDocument/2006/relationships" id="256" r:id="Rb587b19699544b7d"/>
    <p:sldId xmlns:r="http://schemas.openxmlformats.org/officeDocument/2006/relationships" id="257" r:id="R229d23d17fa94f13"/>
    <p:sldId xmlns:r="http://schemas.openxmlformats.org/officeDocument/2006/relationships" id="258" r:id="R4b97a3d4d7024a34"/>
    <p:sldId xmlns:r="http://schemas.openxmlformats.org/officeDocument/2006/relationships" id="259" r:id="R70709e9e4e964c81"/>
    <p:sldId xmlns:r="http://schemas.openxmlformats.org/officeDocument/2006/relationships" id="260" r:id="Ra949a5dc5725444b"/>
    <p:sldId xmlns:r="http://schemas.openxmlformats.org/officeDocument/2006/relationships" id="261" r:id="Rdf7e56efaf244600"/>
    <p:sldId xmlns:r="http://schemas.openxmlformats.org/officeDocument/2006/relationships" id="262" r:id="R07989eec4db1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e3a9edf59485c" /><Relationship Type="http://schemas.openxmlformats.org/officeDocument/2006/relationships/slide" Target="/ppt/slides/slide1.xml" Id="Rb587b19699544b7d" /><Relationship Type="http://schemas.openxmlformats.org/officeDocument/2006/relationships/slide" Target="/ppt/slides/slide2.xml" Id="R229d23d17fa94f13" /><Relationship Type="http://schemas.openxmlformats.org/officeDocument/2006/relationships/slide" Target="/ppt/slides/slide3.xml" Id="R4b97a3d4d7024a34" /><Relationship Type="http://schemas.openxmlformats.org/officeDocument/2006/relationships/slide" Target="/ppt/slides/slide4.xml" Id="R70709e9e4e964c81" /><Relationship Type="http://schemas.openxmlformats.org/officeDocument/2006/relationships/slide" Target="/ppt/slides/slide5.xml" Id="Ra949a5dc5725444b" /><Relationship Type="http://schemas.openxmlformats.org/officeDocument/2006/relationships/slide" Target="/ppt/slides/slide6.xml" Id="Rdf7e56efaf244600" /><Relationship Type="http://schemas.openxmlformats.org/officeDocument/2006/relationships/slide" Target="/ppt/slides/slide7.xml" Id="R07989eec4db1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cc5ad4190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9e6b4417f4012" /><Relationship Type="http://schemas.openxmlformats.org/officeDocument/2006/relationships/theme" Target="/ppt/slideMasters/theme/theme1.xml" Id="R89a0ddd28976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9e6b4417f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bdefb7316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cc0f2308d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1c607b955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6369392b0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423e99dff4e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8f91f969d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98d9dec44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10 561 741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254 436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−23 934 218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34 197 260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171 814 029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ANNABETH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HAALAND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968 194 933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