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5bbe4e75994d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20bf4f62424107"/>
  </p:sldMasterIdLst>
  <p:sldIdLst>
    <p:sldId xmlns:r="http://schemas.openxmlformats.org/officeDocument/2006/relationships" id="256" r:id="R316d1bccd27e4c3e"/>
    <p:sldId xmlns:r="http://schemas.openxmlformats.org/officeDocument/2006/relationships" id="257" r:id="Rff32ac111dc54783"/>
    <p:sldId xmlns:r="http://schemas.openxmlformats.org/officeDocument/2006/relationships" id="258" r:id="Rd93031ee61c24a45"/>
    <p:sldId xmlns:r="http://schemas.openxmlformats.org/officeDocument/2006/relationships" id="259" r:id="Rf3f5c49434974a97"/>
    <p:sldId xmlns:r="http://schemas.openxmlformats.org/officeDocument/2006/relationships" id="260" r:id="R6bd024ba83874c0a"/>
    <p:sldId xmlns:r="http://schemas.openxmlformats.org/officeDocument/2006/relationships" id="261" r:id="Rd596ce7b28844b60"/>
    <p:sldId xmlns:r="http://schemas.openxmlformats.org/officeDocument/2006/relationships" id="262" r:id="Ra5814b64f8ef43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0bf4f62424107" /><Relationship Type="http://schemas.openxmlformats.org/officeDocument/2006/relationships/slide" Target="/ppt/slides/slide1.xml" Id="R316d1bccd27e4c3e" /><Relationship Type="http://schemas.openxmlformats.org/officeDocument/2006/relationships/slide" Target="/ppt/slides/slide2.xml" Id="Rff32ac111dc54783" /><Relationship Type="http://schemas.openxmlformats.org/officeDocument/2006/relationships/slide" Target="/ppt/slides/slide3.xml" Id="Rd93031ee61c24a45" /><Relationship Type="http://schemas.openxmlformats.org/officeDocument/2006/relationships/slide" Target="/ppt/slides/slide4.xml" Id="Rf3f5c49434974a97" /><Relationship Type="http://schemas.openxmlformats.org/officeDocument/2006/relationships/slide" Target="/ppt/slides/slide5.xml" Id="R6bd024ba83874c0a" /><Relationship Type="http://schemas.openxmlformats.org/officeDocument/2006/relationships/slide" Target="/ppt/slides/slide6.xml" Id="Rd596ce7b28844b60" /><Relationship Type="http://schemas.openxmlformats.org/officeDocument/2006/relationships/slide" Target="/ppt/slides/slide7.xml" Id="Ra5814b64f8ef43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5563a5d6743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1391886024eef" /><Relationship Type="http://schemas.openxmlformats.org/officeDocument/2006/relationships/theme" Target="/ppt/slideMasters/theme/theme1.xml" Id="R72421a5bfa924f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1139188602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78138655041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fa0f2d49e48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5d617ca8a40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d4df501a245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01d344c1e43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ec5cdbbb44a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49406fbd647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MØLLER BIL KLARGJØRING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 BIL KLARGJØRING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314 111 729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−1 448 899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−1 316 111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10 500 121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63 743 926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 BIL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968 237 403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