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51f5696fc54b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c31a85591d4247"/>
  </p:sldMasterIdLst>
  <p:sldIdLst>
    <p:sldId xmlns:r="http://schemas.openxmlformats.org/officeDocument/2006/relationships" id="256" r:id="R9591269d08d74f4d"/>
    <p:sldId xmlns:r="http://schemas.openxmlformats.org/officeDocument/2006/relationships" id="257" r:id="Rb4f6647973b3459e"/>
    <p:sldId xmlns:r="http://schemas.openxmlformats.org/officeDocument/2006/relationships" id="258" r:id="Rb1d2043d5a294281"/>
    <p:sldId xmlns:r="http://schemas.openxmlformats.org/officeDocument/2006/relationships" id="259" r:id="R282ae6eac2cc4431"/>
    <p:sldId xmlns:r="http://schemas.openxmlformats.org/officeDocument/2006/relationships" id="260" r:id="R0a39fd2a2565410f"/>
    <p:sldId xmlns:r="http://schemas.openxmlformats.org/officeDocument/2006/relationships" id="261" r:id="R37c2fd822fd248fd"/>
    <p:sldId xmlns:r="http://schemas.openxmlformats.org/officeDocument/2006/relationships" id="262" r:id="Ra5e9f45152ad4e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c31a85591d4247" /><Relationship Type="http://schemas.openxmlformats.org/officeDocument/2006/relationships/slide" Target="/ppt/slides/slide1.xml" Id="R9591269d08d74f4d" /><Relationship Type="http://schemas.openxmlformats.org/officeDocument/2006/relationships/slide" Target="/ppt/slides/slide2.xml" Id="Rb4f6647973b3459e" /><Relationship Type="http://schemas.openxmlformats.org/officeDocument/2006/relationships/slide" Target="/ppt/slides/slide3.xml" Id="Rb1d2043d5a294281" /><Relationship Type="http://schemas.openxmlformats.org/officeDocument/2006/relationships/slide" Target="/ppt/slides/slide4.xml" Id="R282ae6eac2cc4431" /><Relationship Type="http://schemas.openxmlformats.org/officeDocument/2006/relationships/slide" Target="/ppt/slides/slide5.xml" Id="R0a39fd2a2565410f" /><Relationship Type="http://schemas.openxmlformats.org/officeDocument/2006/relationships/slide" Target="/ppt/slides/slide6.xml" Id="R37c2fd822fd248fd" /><Relationship Type="http://schemas.openxmlformats.org/officeDocument/2006/relationships/slide" Target="/ppt/slides/slide7.xml" Id="Ra5e9f45152ad4e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d2951bf62b49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65df510804910" /><Relationship Type="http://schemas.openxmlformats.org/officeDocument/2006/relationships/theme" Target="/ppt/slideMasters/theme/theme1.xml" Id="Rd57047d3709e42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f65df5108049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93a1d2b4142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def2c066d45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b3d70f1184d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32e58c4794c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8befed45e41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8bc355fa141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bec40d1434a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HEGLE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HEGLE REGNSKAP AS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15 601 795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2 004 305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3 478 925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3 591 905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8 243 105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AKSELSEN UTVIKLING AS  –  42,1 %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AKSELSEN UTVIKLING AS  –  30,5 %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HEGLE LARS PETTER  –  17,9 %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HEGLE REGNSKAP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HEGLE REGNSKAP AS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Tverradkomsten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46 60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firmapost@hegle-regnskap.no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968 267 000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