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68682f64194b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57f3a392e64bda"/>
  </p:sldMasterIdLst>
  <p:sldIdLst>
    <p:sldId xmlns:r="http://schemas.openxmlformats.org/officeDocument/2006/relationships" id="256" r:id="Ra53626869c3c4cc3"/>
    <p:sldId xmlns:r="http://schemas.openxmlformats.org/officeDocument/2006/relationships" id="257" r:id="R0e761c4baf9b4cd2"/>
    <p:sldId xmlns:r="http://schemas.openxmlformats.org/officeDocument/2006/relationships" id="258" r:id="Rd99b3d6c62a74e03"/>
    <p:sldId xmlns:r="http://schemas.openxmlformats.org/officeDocument/2006/relationships" id="259" r:id="R0620ce859b7e48ab"/>
    <p:sldId xmlns:r="http://schemas.openxmlformats.org/officeDocument/2006/relationships" id="260" r:id="R9dde76c0f2794bce"/>
    <p:sldId xmlns:r="http://schemas.openxmlformats.org/officeDocument/2006/relationships" id="261" r:id="Rd1972d49806347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57f3a392e64bda" /><Relationship Type="http://schemas.openxmlformats.org/officeDocument/2006/relationships/slide" Target="/ppt/slides/slide1.xml" Id="Ra53626869c3c4cc3" /><Relationship Type="http://schemas.openxmlformats.org/officeDocument/2006/relationships/slide" Target="/ppt/slides/slide2.xml" Id="R0e761c4baf9b4cd2" /><Relationship Type="http://schemas.openxmlformats.org/officeDocument/2006/relationships/slide" Target="/ppt/slides/slide3.xml" Id="Rd99b3d6c62a74e03" /><Relationship Type="http://schemas.openxmlformats.org/officeDocument/2006/relationships/slide" Target="/ppt/slides/slide4.xml" Id="R0620ce859b7e48ab" /><Relationship Type="http://schemas.openxmlformats.org/officeDocument/2006/relationships/slide" Target="/ppt/slides/slide5.xml" Id="R9dde76c0f2794bce" /><Relationship Type="http://schemas.openxmlformats.org/officeDocument/2006/relationships/slide" Target="/ppt/slides/slide6.xml" Id="Rd1972d49806347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63af72e98641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2f893de75540e6" /><Relationship Type="http://schemas.openxmlformats.org/officeDocument/2006/relationships/theme" Target="/ppt/slideMasters/theme/theme1.xml" Id="R23ac5e017f6a4a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2f893de75540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209b6deb8d47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40422ba6eb41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e92fe17fde47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ea5cea7cb241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fa4827c62f44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bb5b0ac68046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RIKSMÅLSFORBUNDETS FOND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RIKSMÅLSFORBUNDETS 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RIKSMÅLSFORBUNDETS FOND STI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RIKSMÅLSFORBUNDETS 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RIKSMÅLSFORBUNDETS 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RIKSMÅLSFORBUNDETS 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−283 648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1 537 986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7 510 896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7 527 108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RIKSMÅLSFORBUNDETS 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Ibsens gate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968 268 449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RIKSMÅLSFORBUNDETS FOND STI</a:t>
            </a:r>
          </a:p>
        </p:txBody>
      </p:sp>
    </p:spTree>
  </p:cSld>
  <p:clrMapOvr>
    <a:masterClrMapping xmlns:a="http://schemas.openxmlformats.org/drawingml/2006/main"/>
  </p:clrMapOvr>
</p:sld>
</file>