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78e4b5eda84d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2a0255e2ff40f0"/>
  </p:sldMasterIdLst>
  <p:sldIdLst>
    <p:sldId xmlns:r="http://schemas.openxmlformats.org/officeDocument/2006/relationships" id="256" r:id="R35cc5cb9d14a4d5c"/>
    <p:sldId xmlns:r="http://schemas.openxmlformats.org/officeDocument/2006/relationships" id="257" r:id="R017a997a78674d6a"/>
    <p:sldId xmlns:r="http://schemas.openxmlformats.org/officeDocument/2006/relationships" id="258" r:id="R8d2b842b89854117"/>
    <p:sldId xmlns:r="http://schemas.openxmlformats.org/officeDocument/2006/relationships" id="259" r:id="R6c3e5f769a9e4954"/>
    <p:sldId xmlns:r="http://schemas.openxmlformats.org/officeDocument/2006/relationships" id="260" r:id="R163590b723ac491a"/>
    <p:sldId xmlns:r="http://schemas.openxmlformats.org/officeDocument/2006/relationships" id="261" r:id="R42adbf04d0bd4a5b"/>
    <p:sldId xmlns:r="http://schemas.openxmlformats.org/officeDocument/2006/relationships" id="262" r:id="Rb214ee882d624c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2a0255e2ff40f0" /><Relationship Type="http://schemas.openxmlformats.org/officeDocument/2006/relationships/slide" Target="/ppt/slides/slide1.xml" Id="R35cc5cb9d14a4d5c" /><Relationship Type="http://schemas.openxmlformats.org/officeDocument/2006/relationships/slide" Target="/ppt/slides/slide2.xml" Id="R017a997a78674d6a" /><Relationship Type="http://schemas.openxmlformats.org/officeDocument/2006/relationships/slide" Target="/ppt/slides/slide3.xml" Id="R8d2b842b89854117" /><Relationship Type="http://schemas.openxmlformats.org/officeDocument/2006/relationships/slide" Target="/ppt/slides/slide4.xml" Id="R6c3e5f769a9e4954" /><Relationship Type="http://schemas.openxmlformats.org/officeDocument/2006/relationships/slide" Target="/ppt/slides/slide5.xml" Id="R163590b723ac491a" /><Relationship Type="http://schemas.openxmlformats.org/officeDocument/2006/relationships/slide" Target="/ppt/slides/slide6.xml" Id="R42adbf04d0bd4a5b" /><Relationship Type="http://schemas.openxmlformats.org/officeDocument/2006/relationships/slide" Target="/ppt/slides/slide7.xml" Id="Rb214ee882d624c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f7f8aba81541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d84381235b417c" /><Relationship Type="http://schemas.openxmlformats.org/officeDocument/2006/relationships/theme" Target="/ppt/slideMasters/theme/theme1.xml" Id="R38c19ddbdead4d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d84381235b41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c0f696bc740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5d33392b5c4b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9ff637fae43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ff26579a8242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c1719caf724c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cbd37de1646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291e8e5da64d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DERIVAT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DERIVAT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DERIVAT INVEST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DERIVAT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DERIVAT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DERIVAT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−196 775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−2 525 801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6 032 470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DERIVAT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BERNTSEN  –  98,1 %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BERNTSEN  –  1,9 %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DERIVAT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Skomværgata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3921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968 285 521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DERIVAT INVEST AS</a:t>
            </a:r>
          </a:p>
        </p:txBody>
      </p:sp>
    </p:spTree>
  </p:cSld>
  <p:clrMapOvr>
    <a:masterClrMapping xmlns:a="http://schemas.openxmlformats.org/drawingml/2006/main"/>
  </p:clrMapOvr>
</p:sld>
</file>