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4b09cac82d4b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703b9d5acd4205"/>
  </p:sldMasterIdLst>
  <p:sldIdLst>
    <p:sldId xmlns:r="http://schemas.openxmlformats.org/officeDocument/2006/relationships" id="256" r:id="R28121b038df849db"/>
    <p:sldId xmlns:r="http://schemas.openxmlformats.org/officeDocument/2006/relationships" id="257" r:id="R79878e1dbd614869"/>
    <p:sldId xmlns:r="http://schemas.openxmlformats.org/officeDocument/2006/relationships" id="258" r:id="R52b78c44eba7433f"/>
    <p:sldId xmlns:r="http://schemas.openxmlformats.org/officeDocument/2006/relationships" id="259" r:id="R8b2ac023a9194c18"/>
    <p:sldId xmlns:r="http://schemas.openxmlformats.org/officeDocument/2006/relationships" id="260" r:id="R14f2ccecbe044fa7"/>
    <p:sldId xmlns:r="http://schemas.openxmlformats.org/officeDocument/2006/relationships" id="261" r:id="Rac889451ca584d43"/>
    <p:sldId xmlns:r="http://schemas.openxmlformats.org/officeDocument/2006/relationships" id="262" r:id="Rbdb64537b9c64b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03b9d5acd4205" /><Relationship Type="http://schemas.openxmlformats.org/officeDocument/2006/relationships/slide" Target="/ppt/slides/slide1.xml" Id="R28121b038df849db" /><Relationship Type="http://schemas.openxmlformats.org/officeDocument/2006/relationships/slide" Target="/ppt/slides/slide2.xml" Id="R79878e1dbd614869" /><Relationship Type="http://schemas.openxmlformats.org/officeDocument/2006/relationships/slide" Target="/ppt/slides/slide3.xml" Id="R52b78c44eba7433f" /><Relationship Type="http://schemas.openxmlformats.org/officeDocument/2006/relationships/slide" Target="/ppt/slides/slide4.xml" Id="R8b2ac023a9194c18" /><Relationship Type="http://schemas.openxmlformats.org/officeDocument/2006/relationships/slide" Target="/ppt/slides/slide5.xml" Id="R14f2ccecbe044fa7" /><Relationship Type="http://schemas.openxmlformats.org/officeDocument/2006/relationships/slide" Target="/ppt/slides/slide6.xml" Id="Rac889451ca584d43" /><Relationship Type="http://schemas.openxmlformats.org/officeDocument/2006/relationships/slide" Target="/ppt/slides/slide7.xml" Id="Rbdb64537b9c64b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6527a7f3b41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88d2b904b4d83" /><Relationship Type="http://schemas.openxmlformats.org/officeDocument/2006/relationships/theme" Target="/ppt/slideMasters/theme/theme1.xml" Id="R489629631c024e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088d2b904b4d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5953aef9346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5a3ae390d42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ead6f0d004d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28b11137249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367cf1b684d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b99b18fe942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86434e03e41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KLEVEN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KLEVEN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KLEVEN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KLEVEN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KLEVEN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KLEVEN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−1 117 264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38 024 753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78 216 686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KLEVEN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GODØ ANNELISE KLEVEN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 KJERSTI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KLEVEN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968 293 710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KLEVEN AS</a:t>
            </a:r>
          </a:p>
        </p:txBody>
      </p:sp>
    </p:spTree>
  </p:cSld>
  <p:clrMapOvr>
    <a:masterClrMapping xmlns:a="http://schemas.openxmlformats.org/drawingml/2006/main"/>
  </p:clrMapOvr>
</p:sld>
</file>