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e3464d503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8d378bb374036"/>
  </p:sldMasterIdLst>
  <p:sldIdLst>
    <p:sldId xmlns:r="http://schemas.openxmlformats.org/officeDocument/2006/relationships" id="256" r:id="R6ac8ac21e4844652"/>
    <p:sldId xmlns:r="http://schemas.openxmlformats.org/officeDocument/2006/relationships" id="257" r:id="Rab5ca55271e744a0"/>
    <p:sldId xmlns:r="http://schemas.openxmlformats.org/officeDocument/2006/relationships" id="258" r:id="R61f3322eb6ff43e2"/>
    <p:sldId xmlns:r="http://schemas.openxmlformats.org/officeDocument/2006/relationships" id="259" r:id="R68ef785c37b141ac"/>
    <p:sldId xmlns:r="http://schemas.openxmlformats.org/officeDocument/2006/relationships" id="260" r:id="R09b6a469275047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8d378bb374036" /><Relationship Type="http://schemas.openxmlformats.org/officeDocument/2006/relationships/slide" Target="/ppt/slides/slide1.xml" Id="R6ac8ac21e4844652" /><Relationship Type="http://schemas.openxmlformats.org/officeDocument/2006/relationships/slide" Target="/ppt/slides/slide2.xml" Id="Rab5ca55271e744a0" /><Relationship Type="http://schemas.openxmlformats.org/officeDocument/2006/relationships/slide" Target="/ppt/slides/slide3.xml" Id="R61f3322eb6ff43e2" /><Relationship Type="http://schemas.openxmlformats.org/officeDocument/2006/relationships/slide" Target="/ppt/slides/slide4.xml" Id="R68ef785c37b141ac" /><Relationship Type="http://schemas.openxmlformats.org/officeDocument/2006/relationships/slide" Target="/ppt/slides/slide5.xml" Id="R09b6a469275047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3e91378e9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03dd9bd5140a8" /><Relationship Type="http://schemas.openxmlformats.org/officeDocument/2006/relationships/theme" Target="/ppt/slideMasters/theme/theme1.xml" Id="R1b3280456f9d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03dd9bd51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6a5ff9523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cd0e65ab6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a35c3157c48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5c6fab93a40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205abf6ff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HJELLE BAKERI &amp;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BAKERI &amp;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968 304 739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