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87ce6eb5324b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230f812ee94f84"/>
  </p:sldMasterIdLst>
  <p:sldIdLst>
    <p:sldId xmlns:r="http://schemas.openxmlformats.org/officeDocument/2006/relationships" id="256" r:id="Rb865ccb3ec0948b4"/>
    <p:sldId xmlns:r="http://schemas.openxmlformats.org/officeDocument/2006/relationships" id="257" r:id="Rd42ae66c33f7420f"/>
    <p:sldId xmlns:r="http://schemas.openxmlformats.org/officeDocument/2006/relationships" id="258" r:id="R06724c483c314e4f"/>
    <p:sldId xmlns:r="http://schemas.openxmlformats.org/officeDocument/2006/relationships" id="259" r:id="R4e18429945db4d43"/>
    <p:sldId xmlns:r="http://schemas.openxmlformats.org/officeDocument/2006/relationships" id="260" r:id="R3862615a67ca4019"/>
    <p:sldId xmlns:r="http://schemas.openxmlformats.org/officeDocument/2006/relationships" id="261" r:id="Rb8b4ddadefee47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30f812ee94f84" /><Relationship Type="http://schemas.openxmlformats.org/officeDocument/2006/relationships/slide" Target="/ppt/slides/slide1.xml" Id="Rb865ccb3ec0948b4" /><Relationship Type="http://schemas.openxmlformats.org/officeDocument/2006/relationships/slide" Target="/ppt/slides/slide2.xml" Id="Rd42ae66c33f7420f" /><Relationship Type="http://schemas.openxmlformats.org/officeDocument/2006/relationships/slide" Target="/ppt/slides/slide3.xml" Id="R06724c483c314e4f" /><Relationship Type="http://schemas.openxmlformats.org/officeDocument/2006/relationships/slide" Target="/ppt/slides/slide4.xml" Id="R4e18429945db4d43" /><Relationship Type="http://schemas.openxmlformats.org/officeDocument/2006/relationships/slide" Target="/ppt/slides/slide5.xml" Id="R3862615a67ca4019" /><Relationship Type="http://schemas.openxmlformats.org/officeDocument/2006/relationships/slide" Target="/ppt/slides/slide6.xml" Id="Rb8b4ddadefee47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a850fbf1a48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76923e10c4fc1" /><Relationship Type="http://schemas.openxmlformats.org/officeDocument/2006/relationships/theme" Target="/ppt/slideMasters/theme/theme1.xml" Id="Rc80c1e9b9c234f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b76923e10c4f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74daa77c848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fdbab955945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78bfce5b147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4c64e631f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b1b051c6c4d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eaedd104141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AGENTA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AGENTA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AGENTA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AGENTA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AGENTA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AGENTA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AGENTA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AGENTA GROUP AS</a:t>
            </a:r>
          </a:p>
        </p:txBody>
      </p:sp>
    </p:spTree>
  </p:cSld>
  <p:clrMapOvr>
    <a:masterClrMapping xmlns:a="http://schemas.openxmlformats.org/drawingml/2006/main"/>
  </p:clrMapOvr>
</p:sld>
</file>