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9af2d65d0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c89d7a6f214476"/>
  </p:sldMasterIdLst>
  <p:sldIdLst>
    <p:sldId xmlns:r="http://schemas.openxmlformats.org/officeDocument/2006/relationships" id="256" r:id="R5e073b04de434b58"/>
    <p:sldId xmlns:r="http://schemas.openxmlformats.org/officeDocument/2006/relationships" id="257" r:id="R68b2dccc24c0453b"/>
    <p:sldId xmlns:r="http://schemas.openxmlformats.org/officeDocument/2006/relationships" id="258" r:id="R95aa23478b354224"/>
    <p:sldId xmlns:r="http://schemas.openxmlformats.org/officeDocument/2006/relationships" id="259" r:id="R269a4d30f32e41c3"/>
    <p:sldId xmlns:r="http://schemas.openxmlformats.org/officeDocument/2006/relationships" id="260" r:id="R599497f6e44547ff"/>
    <p:sldId xmlns:r="http://schemas.openxmlformats.org/officeDocument/2006/relationships" id="261" r:id="R3f98b350776742d3"/>
    <p:sldId xmlns:r="http://schemas.openxmlformats.org/officeDocument/2006/relationships" id="262" r:id="Rb8e65ae919dd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89d7a6f214476" /><Relationship Type="http://schemas.openxmlformats.org/officeDocument/2006/relationships/slide" Target="/ppt/slides/slide1.xml" Id="R5e073b04de434b58" /><Relationship Type="http://schemas.openxmlformats.org/officeDocument/2006/relationships/slide" Target="/ppt/slides/slide2.xml" Id="R68b2dccc24c0453b" /><Relationship Type="http://schemas.openxmlformats.org/officeDocument/2006/relationships/slide" Target="/ppt/slides/slide3.xml" Id="R95aa23478b354224" /><Relationship Type="http://schemas.openxmlformats.org/officeDocument/2006/relationships/slide" Target="/ppt/slides/slide4.xml" Id="R269a4d30f32e41c3" /><Relationship Type="http://schemas.openxmlformats.org/officeDocument/2006/relationships/slide" Target="/ppt/slides/slide5.xml" Id="R599497f6e44547ff" /><Relationship Type="http://schemas.openxmlformats.org/officeDocument/2006/relationships/slide" Target="/ppt/slides/slide6.xml" Id="R3f98b350776742d3" /><Relationship Type="http://schemas.openxmlformats.org/officeDocument/2006/relationships/slide" Target="/ppt/slides/slide7.xml" Id="Rb8e65ae919dd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b13de2d60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00dd863f4908" /><Relationship Type="http://schemas.openxmlformats.org/officeDocument/2006/relationships/theme" Target="/ppt/slideMasters/theme/theme1.xml" Id="Rdb52e9fcdf124e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ea00dd863f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fdcf88fcf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65936614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08cf271b541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80d3bd2542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b170b184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fa42a3c73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dae30423f46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GODT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GODT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2 739 064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ODDEGULL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69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post@norgodt.no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norgodt.no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968 314 971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GODT AS</a:t>
            </a:r>
          </a:p>
        </p:txBody>
      </p:sp>
    </p:spTree>
  </p:cSld>
  <p:clrMapOvr>
    <a:masterClrMapping xmlns:a="http://schemas.openxmlformats.org/drawingml/2006/main"/>
  </p:clrMapOvr>
</p:sld>
</file>