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e005d3855f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f5b7fc11a4581"/>
  </p:sldMasterIdLst>
  <p:sldIdLst>
    <p:sldId xmlns:r="http://schemas.openxmlformats.org/officeDocument/2006/relationships" id="256" r:id="Rb7878572f7a54e96"/>
    <p:sldId xmlns:r="http://schemas.openxmlformats.org/officeDocument/2006/relationships" id="257" r:id="R22f9336010fb4426"/>
    <p:sldId xmlns:r="http://schemas.openxmlformats.org/officeDocument/2006/relationships" id="258" r:id="R2c237f57453a45f2"/>
    <p:sldId xmlns:r="http://schemas.openxmlformats.org/officeDocument/2006/relationships" id="259" r:id="R04bdbf500801413d"/>
    <p:sldId xmlns:r="http://schemas.openxmlformats.org/officeDocument/2006/relationships" id="260" r:id="R40e1d5ec976949b2"/>
    <p:sldId xmlns:r="http://schemas.openxmlformats.org/officeDocument/2006/relationships" id="261" r:id="R7f2e1e2c9374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f5b7fc11a4581" /><Relationship Type="http://schemas.openxmlformats.org/officeDocument/2006/relationships/slide" Target="/ppt/slides/slide1.xml" Id="Rb7878572f7a54e96" /><Relationship Type="http://schemas.openxmlformats.org/officeDocument/2006/relationships/slide" Target="/ppt/slides/slide2.xml" Id="R22f9336010fb4426" /><Relationship Type="http://schemas.openxmlformats.org/officeDocument/2006/relationships/slide" Target="/ppt/slides/slide3.xml" Id="R2c237f57453a45f2" /><Relationship Type="http://schemas.openxmlformats.org/officeDocument/2006/relationships/slide" Target="/ppt/slides/slide4.xml" Id="R04bdbf500801413d" /><Relationship Type="http://schemas.openxmlformats.org/officeDocument/2006/relationships/slide" Target="/ppt/slides/slide5.xml" Id="R40e1d5ec976949b2" /><Relationship Type="http://schemas.openxmlformats.org/officeDocument/2006/relationships/slide" Target="/ppt/slides/slide6.xml" Id="R7f2e1e2c9374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08c2bfebb45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e0ccaa04847d9" /><Relationship Type="http://schemas.openxmlformats.org/officeDocument/2006/relationships/theme" Target="/ppt/slideMasters/theme/theme1.xml" Id="R300996c92ea7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e0ccaa048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60a2c87b5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f875d7d88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6e14daeb4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8d912ca8a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3c89eaf1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7de8bed41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ENGERDAL - TRYSIL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12 349 507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Grubbveien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45 66 553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968 316 559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