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7dac3158b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5e06b39ae47b2"/>
  </p:sldMasterIdLst>
  <p:sldIdLst>
    <p:sldId xmlns:r="http://schemas.openxmlformats.org/officeDocument/2006/relationships" id="256" r:id="R7731c5721e05454c"/>
    <p:sldId xmlns:r="http://schemas.openxmlformats.org/officeDocument/2006/relationships" id="257" r:id="Rc5e016a9c6d6419e"/>
    <p:sldId xmlns:r="http://schemas.openxmlformats.org/officeDocument/2006/relationships" id="258" r:id="R4be0b16e2fae4202"/>
    <p:sldId xmlns:r="http://schemas.openxmlformats.org/officeDocument/2006/relationships" id="259" r:id="R8ffc446b855d424c"/>
    <p:sldId xmlns:r="http://schemas.openxmlformats.org/officeDocument/2006/relationships" id="260" r:id="R86f008e8f0ae4054"/>
    <p:sldId xmlns:r="http://schemas.openxmlformats.org/officeDocument/2006/relationships" id="261" r:id="R62ed51e883984e90"/>
    <p:sldId xmlns:r="http://schemas.openxmlformats.org/officeDocument/2006/relationships" id="262" r:id="Rbab1884dd46e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5e06b39ae47b2" /><Relationship Type="http://schemas.openxmlformats.org/officeDocument/2006/relationships/slide" Target="/ppt/slides/slide1.xml" Id="R7731c5721e05454c" /><Relationship Type="http://schemas.openxmlformats.org/officeDocument/2006/relationships/slide" Target="/ppt/slides/slide2.xml" Id="Rc5e016a9c6d6419e" /><Relationship Type="http://schemas.openxmlformats.org/officeDocument/2006/relationships/slide" Target="/ppt/slides/slide3.xml" Id="R4be0b16e2fae4202" /><Relationship Type="http://schemas.openxmlformats.org/officeDocument/2006/relationships/slide" Target="/ppt/slides/slide4.xml" Id="R8ffc446b855d424c" /><Relationship Type="http://schemas.openxmlformats.org/officeDocument/2006/relationships/slide" Target="/ppt/slides/slide5.xml" Id="R86f008e8f0ae4054" /><Relationship Type="http://schemas.openxmlformats.org/officeDocument/2006/relationships/slide" Target="/ppt/slides/slide6.xml" Id="R62ed51e883984e90" /><Relationship Type="http://schemas.openxmlformats.org/officeDocument/2006/relationships/slide" Target="/ppt/slides/slide7.xml" Id="Rbab1884dd46e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e737b13e2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f2ad916864a95" /><Relationship Type="http://schemas.openxmlformats.org/officeDocument/2006/relationships/theme" Target="/ppt/slideMasters/theme/theme1.xml" Id="R4bf71b9ebce9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bf2ad91686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9923b2c55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9fdeda866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43b840707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063048a3740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bbdb5659c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0c7fc92674c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5f632693e44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EGEBERG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EGEBERG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7 138 070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2 783 505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3 588 292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09 77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968 337 084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EGEBERG AS</a:t>
            </a:r>
          </a:p>
        </p:txBody>
      </p:sp>
    </p:spTree>
  </p:cSld>
  <p:clrMapOvr>
    <a:masterClrMapping xmlns:a="http://schemas.openxmlformats.org/drawingml/2006/main"/>
  </p:clrMapOvr>
</p:sld>
</file>