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b7d7a463774f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f1fd5f89b74536"/>
  </p:sldMasterIdLst>
  <p:sldIdLst>
    <p:sldId xmlns:r="http://schemas.openxmlformats.org/officeDocument/2006/relationships" id="256" r:id="Rcc6e6ff463174d93"/>
    <p:sldId xmlns:r="http://schemas.openxmlformats.org/officeDocument/2006/relationships" id="257" r:id="R12d46dfaba6e4a1f"/>
    <p:sldId xmlns:r="http://schemas.openxmlformats.org/officeDocument/2006/relationships" id="258" r:id="R7286eff99af04b87"/>
    <p:sldId xmlns:r="http://schemas.openxmlformats.org/officeDocument/2006/relationships" id="259" r:id="R5c9b280822ba4079"/>
    <p:sldId xmlns:r="http://schemas.openxmlformats.org/officeDocument/2006/relationships" id="260" r:id="R9df037916cc44811"/>
    <p:sldId xmlns:r="http://schemas.openxmlformats.org/officeDocument/2006/relationships" id="261" r:id="R5d702041f17c40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f1fd5f89b74536" /><Relationship Type="http://schemas.openxmlformats.org/officeDocument/2006/relationships/slide" Target="/ppt/slides/slide1.xml" Id="Rcc6e6ff463174d93" /><Relationship Type="http://schemas.openxmlformats.org/officeDocument/2006/relationships/slide" Target="/ppt/slides/slide2.xml" Id="R12d46dfaba6e4a1f" /><Relationship Type="http://schemas.openxmlformats.org/officeDocument/2006/relationships/slide" Target="/ppt/slides/slide3.xml" Id="R7286eff99af04b87" /><Relationship Type="http://schemas.openxmlformats.org/officeDocument/2006/relationships/slide" Target="/ppt/slides/slide4.xml" Id="R5c9b280822ba4079" /><Relationship Type="http://schemas.openxmlformats.org/officeDocument/2006/relationships/slide" Target="/ppt/slides/slide5.xml" Id="R9df037916cc44811" /><Relationship Type="http://schemas.openxmlformats.org/officeDocument/2006/relationships/slide" Target="/ppt/slides/slide6.xml" Id="R5d702041f17c40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b0541aed1449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2eba1ef404063" /><Relationship Type="http://schemas.openxmlformats.org/officeDocument/2006/relationships/theme" Target="/ppt/slideMasters/theme/theme1.xml" Id="Rd6b0281b155b4c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e2eba1ef4040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5006e263949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5a8ebd640d46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a1182ef7a4c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d0cfa2b3941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b56bd3901e47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a2441b3094c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PLASSEN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PLASSEN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ENGELSTAD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 TØMMERBAKKE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968 347 039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PLASSEN AS</a:t>
            </a:r>
          </a:p>
        </p:txBody>
      </p:sp>
    </p:spTree>
  </p:cSld>
  <p:clrMapOvr>
    <a:masterClrMapping xmlns:a="http://schemas.openxmlformats.org/drawingml/2006/main"/>
  </p:clrMapOvr>
</p:sld>
</file>