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a85a06de9e4a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2e886cf0b64f72"/>
  </p:sldMasterIdLst>
  <p:sldIdLst>
    <p:sldId xmlns:r="http://schemas.openxmlformats.org/officeDocument/2006/relationships" id="256" r:id="Rf632d1c924f14efe"/>
    <p:sldId xmlns:r="http://schemas.openxmlformats.org/officeDocument/2006/relationships" id="257" r:id="R5fe50a67f61f493b"/>
    <p:sldId xmlns:r="http://schemas.openxmlformats.org/officeDocument/2006/relationships" id="258" r:id="R12d24fe534ca4d76"/>
    <p:sldId xmlns:r="http://schemas.openxmlformats.org/officeDocument/2006/relationships" id="259" r:id="Rfb89d1d8f4f240ae"/>
    <p:sldId xmlns:r="http://schemas.openxmlformats.org/officeDocument/2006/relationships" id="260" r:id="R560f37e06ad24339"/>
    <p:sldId xmlns:r="http://schemas.openxmlformats.org/officeDocument/2006/relationships" id="261" r:id="Rcacb6e58b89341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2e886cf0b64f72" /><Relationship Type="http://schemas.openxmlformats.org/officeDocument/2006/relationships/slide" Target="/ppt/slides/slide1.xml" Id="Rf632d1c924f14efe" /><Relationship Type="http://schemas.openxmlformats.org/officeDocument/2006/relationships/slide" Target="/ppt/slides/slide2.xml" Id="R5fe50a67f61f493b" /><Relationship Type="http://schemas.openxmlformats.org/officeDocument/2006/relationships/slide" Target="/ppt/slides/slide3.xml" Id="R12d24fe534ca4d76" /><Relationship Type="http://schemas.openxmlformats.org/officeDocument/2006/relationships/slide" Target="/ppt/slides/slide4.xml" Id="Rfb89d1d8f4f240ae" /><Relationship Type="http://schemas.openxmlformats.org/officeDocument/2006/relationships/slide" Target="/ppt/slides/slide5.xml" Id="R560f37e06ad24339" /><Relationship Type="http://schemas.openxmlformats.org/officeDocument/2006/relationships/slide" Target="/ppt/slides/slide6.xml" Id="Rcacb6e58b89341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1962d9b8434e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9e9a37fe6b4480" /><Relationship Type="http://schemas.openxmlformats.org/officeDocument/2006/relationships/theme" Target="/ppt/slideMasters/theme/theme1.xml" Id="R19779f9f4cfd40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9e9a37fe6b44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d2757cde5d43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0c388a31c4d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ea2dd30e3c417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5bd7524c0e49c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1fa77aa914c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aba0cca6d40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VISIT NORDFJORD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VISIT NORDFJORD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VISIT NORDFJORD AS ble etablert [år] og holder til i Stryn.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VISIT NORDFJORD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VISIT NORDFJORD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VISIT NORDFJORD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OLDEN CRUISE AS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HOTEL ALEXANDRA  –  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STAD KOMMUNE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STRYN KOMMUNE  –  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GLOPPEN KOMMUNE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STRYN TRELAST AS  –  2,6 %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VISIT NORDFJORD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Perhusvegen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6783 Stryn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57872333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968 397 478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VISIT NORDFJORD AS</a:t>
            </a:r>
          </a:p>
        </p:txBody>
      </p:sp>
    </p:spTree>
  </p:cSld>
  <p:clrMapOvr>
    <a:masterClrMapping xmlns:a="http://schemas.openxmlformats.org/drawingml/2006/main"/>
  </p:clrMapOvr>
</p:sld>
</file>