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9ed99f76c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1fd43ec8b4166"/>
  </p:sldMasterIdLst>
  <p:sldIdLst>
    <p:sldId xmlns:r="http://schemas.openxmlformats.org/officeDocument/2006/relationships" id="256" r:id="R0067dcea285144fa"/>
    <p:sldId xmlns:r="http://schemas.openxmlformats.org/officeDocument/2006/relationships" id="257" r:id="Ref7cd2fef3484169"/>
    <p:sldId xmlns:r="http://schemas.openxmlformats.org/officeDocument/2006/relationships" id="258" r:id="R176553b3e10743fe"/>
    <p:sldId xmlns:r="http://schemas.openxmlformats.org/officeDocument/2006/relationships" id="259" r:id="R276a308fbc3f4500"/>
    <p:sldId xmlns:r="http://schemas.openxmlformats.org/officeDocument/2006/relationships" id="260" r:id="Rae04829172b44faa"/>
    <p:sldId xmlns:r="http://schemas.openxmlformats.org/officeDocument/2006/relationships" id="261" r:id="R840de9418a5e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1fd43ec8b4166" /><Relationship Type="http://schemas.openxmlformats.org/officeDocument/2006/relationships/slide" Target="/ppt/slides/slide1.xml" Id="R0067dcea285144fa" /><Relationship Type="http://schemas.openxmlformats.org/officeDocument/2006/relationships/slide" Target="/ppt/slides/slide2.xml" Id="Ref7cd2fef3484169" /><Relationship Type="http://schemas.openxmlformats.org/officeDocument/2006/relationships/slide" Target="/ppt/slides/slide3.xml" Id="R176553b3e10743fe" /><Relationship Type="http://schemas.openxmlformats.org/officeDocument/2006/relationships/slide" Target="/ppt/slides/slide4.xml" Id="R276a308fbc3f4500" /><Relationship Type="http://schemas.openxmlformats.org/officeDocument/2006/relationships/slide" Target="/ppt/slides/slide5.xml" Id="Rae04829172b44faa" /><Relationship Type="http://schemas.openxmlformats.org/officeDocument/2006/relationships/slide" Target="/ppt/slides/slide6.xml" Id="R840de9418a5e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d2909e626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8cc6ebcd4922" /><Relationship Type="http://schemas.openxmlformats.org/officeDocument/2006/relationships/theme" Target="/ppt/slideMasters/theme/theme1.xml" Id="R7c4b521f787b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58cc6ebcd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3cdb118e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66639ca6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36b6eae35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9582dc4d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ee685bbc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769491fa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