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1d740de2c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99083bef4482d"/>
  </p:sldMasterIdLst>
  <p:sldIdLst>
    <p:sldId xmlns:r="http://schemas.openxmlformats.org/officeDocument/2006/relationships" id="256" r:id="R6231203d2a4b459d"/>
    <p:sldId xmlns:r="http://schemas.openxmlformats.org/officeDocument/2006/relationships" id="257" r:id="Re7b1441bf9c541ed"/>
    <p:sldId xmlns:r="http://schemas.openxmlformats.org/officeDocument/2006/relationships" id="258" r:id="R2e514494e2274966"/>
    <p:sldId xmlns:r="http://schemas.openxmlformats.org/officeDocument/2006/relationships" id="259" r:id="Rea2b6ec505194d3f"/>
    <p:sldId xmlns:r="http://schemas.openxmlformats.org/officeDocument/2006/relationships" id="260" r:id="R2b97636255fc46e8"/>
    <p:sldId xmlns:r="http://schemas.openxmlformats.org/officeDocument/2006/relationships" id="261" r:id="Rba94885f69fd4435"/>
    <p:sldId xmlns:r="http://schemas.openxmlformats.org/officeDocument/2006/relationships" id="262" r:id="Rf1c18606a911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99083bef4482d" /><Relationship Type="http://schemas.openxmlformats.org/officeDocument/2006/relationships/slide" Target="/ppt/slides/slide1.xml" Id="R6231203d2a4b459d" /><Relationship Type="http://schemas.openxmlformats.org/officeDocument/2006/relationships/slide" Target="/ppt/slides/slide2.xml" Id="Re7b1441bf9c541ed" /><Relationship Type="http://schemas.openxmlformats.org/officeDocument/2006/relationships/slide" Target="/ppt/slides/slide3.xml" Id="R2e514494e2274966" /><Relationship Type="http://schemas.openxmlformats.org/officeDocument/2006/relationships/slide" Target="/ppt/slides/slide4.xml" Id="Rea2b6ec505194d3f" /><Relationship Type="http://schemas.openxmlformats.org/officeDocument/2006/relationships/slide" Target="/ppt/slides/slide5.xml" Id="R2b97636255fc46e8" /><Relationship Type="http://schemas.openxmlformats.org/officeDocument/2006/relationships/slide" Target="/ppt/slides/slide6.xml" Id="Rba94885f69fd4435" /><Relationship Type="http://schemas.openxmlformats.org/officeDocument/2006/relationships/slide" Target="/ppt/slides/slide7.xml" Id="Rf1c18606a911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0aae33058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e691104654379" /><Relationship Type="http://schemas.openxmlformats.org/officeDocument/2006/relationships/theme" Target="/ppt/slideMasters/theme/theme1.xml" Id="R183f49bab7fd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e69110465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a18499b50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b14ddfcc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05812f5ab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caf92883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205371c45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b6584afc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ed7db2bb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