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26790bc0a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70768a663c4adb"/>
  </p:sldMasterIdLst>
  <p:sldIdLst>
    <p:sldId xmlns:r="http://schemas.openxmlformats.org/officeDocument/2006/relationships" id="256" r:id="R095ac6d7c35546bf"/>
    <p:sldId xmlns:r="http://schemas.openxmlformats.org/officeDocument/2006/relationships" id="257" r:id="Rcc41e6aa04744a47"/>
    <p:sldId xmlns:r="http://schemas.openxmlformats.org/officeDocument/2006/relationships" id="258" r:id="R8b68bfff178e401b"/>
    <p:sldId xmlns:r="http://schemas.openxmlformats.org/officeDocument/2006/relationships" id="259" r:id="R9d129b29f09a44df"/>
    <p:sldId xmlns:r="http://schemas.openxmlformats.org/officeDocument/2006/relationships" id="260" r:id="Rb4a33c3a38534070"/>
    <p:sldId xmlns:r="http://schemas.openxmlformats.org/officeDocument/2006/relationships" id="261" r:id="R35b63871414d40ad"/>
    <p:sldId xmlns:r="http://schemas.openxmlformats.org/officeDocument/2006/relationships" id="262" r:id="R4ce90d145d5d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0768a663c4adb" /><Relationship Type="http://schemas.openxmlformats.org/officeDocument/2006/relationships/slide" Target="/ppt/slides/slide1.xml" Id="R095ac6d7c35546bf" /><Relationship Type="http://schemas.openxmlformats.org/officeDocument/2006/relationships/slide" Target="/ppt/slides/slide2.xml" Id="Rcc41e6aa04744a47" /><Relationship Type="http://schemas.openxmlformats.org/officeDocument/2006/relationships/slide" Target="/ppt/slides/slide3.xml" Id="R8b68bfff178e401b" /><Relationship Type="http://schemas.openxmlformats.org/officeDocument/2006/relationships/slide" Target="/ppt/slides/slide4.xml" Id="R9d129b29f09a44df" /><Relationship Type="http://schemas.openxmlformats.org/officeDocument/2006/relationships/slide" Target="/ppt/slides/slide5.xml" Id="Rb4a33c3a38534070" /><Relationship Type="http://schemas.openxmlformats.org/officeDocument/2006/relationships/slide" Target="/ppt/slides/slide6.xml" Id="R35b63871414d40ad" /><Relationship Type="http://schemas.openxmlformats.org/officeDocument/2006/relationships/slide" Target="/ppt/slides/slide7.xml" Id="R4ce90d145d5d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f3d239c47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6bae6570e40c4" /><Relationship Type="http://schemas.openxmlformats.org/officeDocument/2006/relationships/theme" Target="/ppt/slideMasters/theme/theme1.xml" Id="Rc93f9b37561c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6bae6570e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d8fcd95ae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aab4eccdf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b45530827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39524712a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bd8b37c6249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19c0817d446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2a5888804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KAPITALFORVALTNING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588 879 000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100 895 000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789 133 000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968 437 666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