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c28faae16b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07e0baa9234424"/>
  </p:sldMasterIdLst>
  <p:sldIdLst>
    <p:sldId xmlns:r="http://schemas.openxmlformats.org/officeDocument/2006/relationships" id="256" r:id="Rc96dbb93948d4fdf"/>
    <p:sldId xmlns:r="http://schemas.openxmlformats.org/officeDocument/2006/relationships" id="257" r:id="R206c3b57aa764e13"/>
    <p:sldId xmlns:r="http://schemas.openxmlformats.org/officeDocument/2006/relationships" id="258" r:id="R83bb9fc8b0204b16"/>
    <p:sldId xmlns:r="http://schemas.openxmlformats.org/officeDocument/2006/relationships" id="259" r:id="R9a57fa939c4c49b3"/>
    <p:sldId xmlns:r="http://schemas.openxmlformats.org/officeDocument/2006/relationships" id="260" r:id="Rb9c7bf4466824b2f"/>
    <p:sldId xmlns:r="http://schemas.openxmlformats.org/officeDocument/2006/relationships" id="261" r:id="Rc0aed6c17dfa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7e0baa9234424" /><Relationship Type="http://schemas.openxmlformats.org/officeDocument/2006/relationships/slide" Target="/ppt/slides/slide1.xml" Id="Rc96dbb93948d4fdf" /><Relationship Type="http://schemas.openxmlformats.org/officeDocument/2006/relationships/slide" Target="/ppt/slides/slide2.xml" Id="R206c3b57aa764e13" /><Relationship Type="http://schemas.openxmlformats.org/officeDocument/2006/relationships/slide" Target="/ppt/slides/slide3.xml" Id="R83bb9fc8b0204b16" /><Relationship Type="http://schemas.openxmlformats.org/officeDocument/2006/relationships/slide" Target="/ppt/slides/slide4.xml" Id="R9a57fa939c4c49b3" /><Relationship Type="http://schemas.openxmlformats.org/officeDocument/2006/relationships/slide" Target="/ppt/slides/slide5.xml" Id="Rb9c7bf4466824b2f" /><Relationship Type="http://schemas.openxmlformats.org/officeDocument/2006/relationships/slide" Target="/ppt/slides/slide6.xml" Id="Rc0aed6c17dfa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eff13ed8649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9f706dbe6480c" /><Relationship Type="http://schemas.openxmlformats.org/officeDocument/2006/relationships/theme" Target="/ppt/slideMasters/theme/theme1.xml" Id="R5b4530ac45d1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29f706dbe6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e5eeac392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93c6ef591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96a3747ab4a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db91a1c9442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d1304277a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8849e2778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INOVA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jan@cofounder.no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968 570 609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