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3f060b012f4c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ff34ab119f4363"/>
  </p:sldMasterIdLst>
  <p:sldIdLst>
    <p:sldId xmlns:r="http://schemas.openxmlformats.org/officeDocument/2006/relationships" id="256" r:id="R3c36476f75b64711"/>
    <p:sldId xmlns:r="http://schemas.openxmlformats.org/officeDocument/2006/relationships" id="257" r:id="Rf6c587f876a8455a"/>
    <p:sldId xmlns:r="http://schemas.openxmlformats.org/officeDocument/2006/relationships" id="258" r:id="R2697d40c97014fbc"/>
    <p:sldId xmlns:r="http://schemas.openxmlformats.org/officeDocument/2006/relationships" id="259" r:id="R4b56ba69853d48c1"/>
    <p:sldId xmlns:r="http://schemas.openxmlformats.org/officeDocument/2006/relationships" id="260" r:id="R7ad0051cc802488c"/>
    <p:sldId xmlns:r="http://schemas.openxmlformats.org/officeDocument/2006/relationships" id="261" r:id="R3e7ebb4ab9224618"/>
    <p:sldId xmlns:r="http://schemas.openxmlformats.org/officeDocument/2006/relationships" id="262" r:id="Rbaed1409ef1e4f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ff34ab119f4363" /><Relationship Type="http://schemas.openxmlformats.org/officeDocument/2006/relationships/slide" Target="/ppt/slides/slide1.xml" Id="R3c36476f75b64711" /><Relationship Type="http://schemas.openxmlformats.org/officeDocument/2006/relationships/slide" Target="/ppt/slides/slide2.xml" Id="Rf6c587f876a8455a" /><Relationship Type="http://schemas.openxmlformats.org/officeDocument/2006/relationships/slide" Target="/ppt/slides/slide3.xml" Id="R2697d40c97014fbc" /><Relationship Type="http://schemas.openxmlformats.org/officeDocument/2006/relationships/slide" Target="/ppt/slides/slide4.xml" Id="R4b56ba69853d48c1" /><Relationship Type="http://schemas.openxmlformats.org/officeDocument/2006/relationships/slide" Target="/ppt/slides/slide5.xml" Id="R7ad0051cc802488c" /><Relationship Type="http://schemas.openxmlformats.org/officeDocument/2006/relationships/slide" Target="/ppt/slides/slide6.xml" Id="R3e7ebb4ab9224618" /><Relationship Type="http://schemas.openxmlformats.org/officeDocument/2006/relationships/slide" Target="/ppt/slides/slide7.xml" Id="Rbaed1409ef1e4f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8d6a76995341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be3a0782d4f9a" /><Relationship Type="http://schemas.openxmlformats.org/officeDocument/2006/relationships/theme" Target="/ppt/slideMasters/theme/theme1.xml" Id="R83969182ecf840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8be3a0782d4f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e3948bd1243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f5fdf3b1b4f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3495fa01142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adf78745a04b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0f575e30647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1451cbd45e43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96590061045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RAFI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RAFI AS ble etablert [år] og holder til i Ørskog.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582 495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251 359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1 081 288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5 170 005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9 325 418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RAFI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Elling O. Wallbøes veg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6240 Ørskog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27 02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968 595 865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RAFI AS</a:t>
            </a:r>
          </a:p>
        </p:txBody>
      </p:sp>
    </p:spTree>
  </p:cSld>
  <p:clrMapOvr>
    <a:masterClrMapping xmlns:a="http://schemas.openxmlformats.org/drawingml/2006/main"/>
  </p:clrMapOvr>
</p:sld>
</file>