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60dee8671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8747389294713"/>
  </p:sldMasterIdLst>
  <p:sldIdLst>
    <p:sldId xmlns:r="http://schemas.openxmlformats.org/officeDocument/2006/relationships" id="256" r:id="R5cf7b9f71db74560"/>
    <p:sldId xmlns:r="http://schemas.openxmlformats.org/officeDocument/2006/relationships" id="257" r:id="R87582f05129a45bc"/>
    <p:sldId xmlns:r="http://schemas.openxmlformats.org/officeDocument/2006/relationships" id="258" r:id="Rea41b5b643724ec1"/>
    <p:sldId xmlns:r="http://schemas.openxmlformats.org/officeDocument/2006/relationships" id="259" r:id="R4a33b3084d6f4e9c"/>
    <p:sldId xmlns:r="http://schemas.openxmlformats.org/officeDocument/2006/relationships" id="260" r:id="R738b1e109ca447cc"/>
    <p:sldId xmlns:r="http://schemas.openxmlformats.org/officeDocument/2006/relationships" id="261" r:id="Rdffdb275750d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8747389294713" /><Relationship Type="http://schemas.openxmlformats.org/officeDocument/2006/relationships/slide" Target="/ppt/slides/slide1.xml" Id="R5cf7b9f71db74560" /><Relationship Type="http://schemas.openxmlformats.org/officeDocument/2006/relationships/slide" Target="/ppt/slides/slide2.xml" Id="R87582f05129a45bc" /><Relationship Type="http://schemas.openxmlformats.org/officeDocument/2006/relationships/slide" Target="/ppt/slides/slide3.xml" Id="Rea41b5b643724ec1" /><Relationship Type="http://schemas.openxmlformats.org/officeDocument/2006/relationships/slide" Target="/ppt/slides/slide4.xml" Id="R4a33b3084d6f4e9c" /><Relationship Type="http://schemas.openxmlformats.org/officeDocument/2006/relationships/slide" Target="/ppt/slides/slide5.xml" Id="R738b1e109ca447cc" /><Relationship Type="http://schemas.openxmlformats.org/officeDocument/2006/relationships/slide" Target="/ppt/slides/slide6.xml" Id="Rdffdb275750d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849ca192a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8b4b33c5642dc" /><Relationship Type="http://schemas.openxmlformats.org/officeDocument/2006/relationships/theme" Target="/ppt/slideMasters/theme/theme1.xml" Id="Rdaaebb7ea008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8b4b33c56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2cd28b7b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2be942af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f880019e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8b0c09c61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b664390bc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15b76804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NIVENTUS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Næringspark, Sognefjellsvegen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16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968 611 313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NIVENTUS CONSULT AS</a:t>
            </a:r>
          </a:p>
        </p:txBody>
      </p:sp>
    </p:spTree>
  </p:cSld>
  <p:clrMapOvr>
    <a:masterClrMapping xmlns:a="http://schemas.openxmlformats.org/drawingml/2006/main"/>
  </p:clrMapOvr>
</p:sld>
</file>