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a20787af3c4e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f1cc617aa4543"/>
  </p:sldMasterIdLst>
  <p:sldIdLst>
    <p:sldId xmlns:r="http://schemas.openxmlformats.org/officeDocument/2006/relationships" id="256" r:id="Re879d936b5024284"/>
    <p:sldId xmlns:r="http://schemas.openxmlformats.org/officeDocument/2006/relationships" id="257" r:id="Rfcc43c06f2304b7c"/>
    <p:sldId xmlns:r="http://schemas.openxmlformats.org/officeDocument/2006/relationships" id="258" r:id="R9710d94733a345d0"/>
    <p:sldId xmlns:r="http://schemas.openxmlformats.org/officeDocument/2006/relationships" id="259" r:id="R530732ba4f584b8a"/>
    <p:sldId xmlns:r="http://schemas.openxmlformats.org/officeDocument/2006/relationships" id="260" r:id="Rc9148775a83c4c3d"/>
    <p:sldId xmlns:r="http://schemas.openxmlformats.org/officeDocument/2006/relationships" id="261" r:id="R67a3e3d7f5124d7d"/>
    <p:sldId xmlns:r="http://schemas.openxmlformats.org/officeDocument/2006/relationships" id="262" r:id="R16e49e6ed36b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f1cc617aa4543" /><Relationship Type="http://schemas.openxmlformats.org/officeDocument/2006/relationships/slide" Target="/ppt/slides/slide1.xml" Id="Re879d936b5024284" /><Relationship Type="http://schemas.openxmlformats.org/officeDocument/2006/relationships/slide" Target="/ppt/slides/slide2.xml" Id="Rfcc43c06f2304b7c" /><Relationship Type="http://schemas.openxmlformats.org/officeDocument/2006/relationships/slide" Target="/ppt/slides/slide3.xml" Id="R9710d94733a345d0" /><Relationship Type="http://schemas.openxmlformats.org/officeDocument/2006/relationships/slide" Target="/ppt/slides/slide4.xml" Id="R530732ba4f584b8a" /><Relationship Type="http://schemas.openxmlformats.org/officeDocument/2006/relationships/slide" Target="/ppt/slides/slide5.xml" Id="Rc9148775a83c4c3d" /><Relationship Type="http://schemas.openxmlformats.org/officeDocument/2006/relationships/slide" Target="/ppt/slides/slide6.xml" Id="R67a3e3d7f5124d7d" /><Relationship Type="http://schemas.openxmlformats.org/officeDocument/2006/relationships/slide" Target="/ppt/slides/slide7.xml" Id="R16e49e6ed36b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ce7c400e540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0a4d3332e44bd" /><Relationship Type="http://schemas.openxmlformats.org/officeDocument/2006/relationships/theme" Target="/ppt/slideMasters/theme/theme1.xml" Id="R4d4f8439688f4f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00a4d3332e44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1a1fe632c47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2291061fa4b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1a8eb2e1a4c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9dad103de4e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fc3b1cb5c44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b2459cfb844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4f8c4a95940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NIVENTUS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NIVENTUS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NIVENTUS CONSULT AS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NIVENTUS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NIVENTUS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NIVENTUS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6 246 249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468 601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1 941 723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NIVENTUS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TAIKI  AS  –  74,2 %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PRESTKROKEN AS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EGGESVIK HANNE OLSEN  –  11,6 %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NIVENTUS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 Næringspark, Sognefjellsvegen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16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968 611 313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NIVENTUS CONSULT AS</a:t>
            </a:r>
          </a:p>
        </p:txBody>
      </p:sp>
    </p:spTree>
  </p:cSld>
  <p:clrMapOvr>
    <a:masterClrMapping xmlns:a="http://schemas.openxmlformats.org/drawingml/2006/main"/>
  </p:clrMapOvr>
</p:sld>
</file>