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53c0cd0d0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8f6180891c4f0a"/>
  </p:sldMasterIdLst>
  <p:sldIdLst>
    <p:sldId xmlns:r="http://schemas.openxmlformats.org/officeDocument/2006/relationships" id="256" r:id="R0bc74fc0b405448f"/>
    <p:sldId xmlns:r="http://schemas.openxmlformats.org/officeDocument/2006/relationships" id="257" r:id="Rf7658b991900409a"/>
    <p:sldId xmlns:r="http://schemas.openxmlformats.org/officeDocument/2006/relationships" id="258" r:id="Rebd1b96c041b43d2"/>
    <p:sldId xmlns:r="http://schemas.openxmlformats.org/officeDocument/2006/relationships" id="259" r:id="R0fc98c0dcbd648ac"/>
    <p:sldId xmlns:r="http://schemas.openxmlformats.org/officeDocument/2006/relationships" id="260" r:id="R8f93f83f5a8c4d41"/>
    <p:sldId xmlns:r="http://schemas.openxmlformats.org/officeDocument/2006/relationships" id="261" r:id="Rff8ac02c85034c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f6180891c4f0a" /><Relationship Type="http://schemas.openxmlformats.org/officeDocument/2006/relationships/slide" Target="/ppt/slides/slide1.xml" Id="R0bc74fc0b405448f" /><Relationship Type="http://schemas.openxmlformats.org/officeDocument/2006/relationships/slide" Target="/ppt/slides/slide2.xml" Id="Rf7658b991900409a" /><Relationship Type="http://schemas.openxmlformats.org/officeDocument/2006/relationships/slide" Target="/ppt/slides/slide3.xml" Id="Rebd1b96c041b43d2" /><Relationship Type="http://schemas.openxmlformats.org/officeDocument/2006/relationships/slide" Target="/ppt/slides/slide4.xml" Id="R0fc98c0dcbd648ac" /><Relationship Type="http://schemas.openxmlformats.org/officeDocument/2006/relationships/slide" Target="/ppt/slides/slide5.xml" Id="R8f93f83f5a8c4d41" /><Relationship Type="http://schemas.openxmlformats.org/officeDocument/2006/relationships/slide" Target="/ppt/slides/slide6.xml" Id="Rff8ac02c85034c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66ef45678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2be50e88e4b42" /><Relationship Type="http://schemas.openxmlformats.org/officeDocument/2006/relationships/theme" Target="/ppt/slideMasters/theme/theme1.xml" Id="R2a6f4cd62e00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2be50e88e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76bbcb06c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ef1e158d9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88ac01c39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47d9bfcfa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40369c03148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11450ed4a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ALFASET AUTO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AUTO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ALFASET AUTO UTLEIE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AUTO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AUTO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AUTO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AUTONOVA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AUTO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968 653 296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ALFASET AUTO UTLEIE AS</a:t>
            </a:r>
          </a:p>
        </p:txBody>
      </p:sp>
    </p:spTree>
  </p:cSld>
  <p:clrMapOvr>
    <a:masterClrMapping xmlns:a="http://schemas.openxmlformats.org/drawingml/2006/main"/>
  </p:clrMapOvr>
</p:sld>
</file>