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76286bab7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df710294a4648"/>
  </p:sldMasterIdLst>
  <p:sldIdLst>
    <p:sldId xmlns:r="http://schemas.openxmlformats.org/officeDocument/2006/relationships" id="256" r:id="R11d1bfd491184621"/>
    <p:sldId xmlns:r="http://schemas.openxmlformats.org/officeDocument/2006/relationships" id="257" r:id="R47c25878db484f36"/>
    <p:sldId xmlns:r="http://schemas.openxmlformats.org/officeDocument/2006/relationships" id="258" r:id="Rca3b7ae16d864d99"/>
    <p:sldId xmlns:r="http://schemas.openxmlformats.org/officeDocument/2006/relationships" id="259" r:id="R15ec26962fb94b0c"/>
    <p:sldId xmlns:r="http://schemas.openxmlformats.org/officeDocument/2006/relationships" id="260" r:id="R90f3670844b34300"/>
    <p:sldId xmlns:r="http://schemas.openxmlformats.org/officeDocument/2006/relationships" id="261" r:id="Rad9901bde59b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df710294a4648" /><Relationship Type="http://schemas.openxmlformats.org/officeDocument/2006/relationships/slide" Target="/ppt/slides/slide1.xml" Id="R11d1bfd491184621" /><Relationship Type="http://schemas.openxmlformats.org/officeDocument/2006/relationships/slide" Target="/ppt/slides/slide2.xml" Id="R47c25878db484f36" /><Relationship Type="http://schemas.openxmlformats.org/officeDocument/2006/relationships/slide" Target="/ppt/slides/slide3.xml" Id="Rca3b7ae16d864d99" /><Relationship Type="http://schemas.openxmlformats.org/officeDocument/2006/relationships/slide" Target="/ppt/slides/slide4.xml" Id="R15ec26962fb94b0c" /><Relationship Type="http://schemas.openxmlformats.org/officeDocument/2006/relationships/slide" Target="/ppt/slides/slide5.xml" Id="R90f3670844b34300" /><Relationship Type="http://schemas.openxmlformats.org/officeDocument/2006/relationships/slide" Target="/ppt/slides/slide6.xml" Id="Rad9901bde59b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3bdc69729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66fe47ff54ab2" /><Relationship Type="http://schemas.openxmlformats.org/officeDocument/2006/relationships/theme" Target="/ppt/slideMasters/theme/theme1.xml" Id="R50a85d7696274c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66fe47ff5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bdf382b9c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7163dd5b747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849243eea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12c47a10f4f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38d462054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c44c85c13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KONGSVINGER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88 81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968 654 446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